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3"/>
  </p:notesMasterIdLst>
  <p:sldIdLst>
    <p:sldId id="279" r:id="rId2"/>
    <p:sldId id="280" r:id="rId3"/>
    <p:sldId id="257" r:id="rId4"/>
    <p:sldId id="258" r:id="rId5"/>
    <p:sldId id="259" r:id="rId6"/>
    <p:sldId id="281" r:id="rId7"/>
    <p:sldId id="261" r:id="rId8"/>
    <p:sldId id="260" r:id="rId9"/>
    <p:sldId id="262" r:id="rId10"/>
    <p:sldId id="264" r:id="rId11"/>
    <p:sldId id="265" r:id="rId12"/>
    <p:sldId id="266" r:id="rId13"/>
    <p:sldId id="268" r:id="rId14"/>
    <p:sldId id="269" r:id="rId15"/>
    <p:sldId id="271" r:id="rId16"/>
    <p:sldId id="270" r:id="rId17"/>
    <p:sldId id="272" r:id="rId18"/>
    <p:sldId id="273" r:id="rId19"/>
    <p:sldId id="282" r:id="rId20"/>
    <p:sldId id="277" r:id="rId21"/>
    <p:sldId id="278" r:id="rId22"/>
  </p:sldIdLst>
  <p:sldSz cx="9144000" cy="5143500" type="screen16x9"/>
  <p:notesSz cx="6858000" cy="9144000"/>
  <p:embeddedFontLst>
    <p:embeddedFont>
      <p:font typeface="Castellar" panose="020A0402060406010301" pitchFamily="18" charset="0"/>
      <p:regular r:id="rId24"/>
    </p:embeddedFont>
    <p:embeddedFont>
      <p:font typeface="Metrophobic" panose="020B0604020202020204" charset="0"/>
      <p:regular r:id="rId25"/>
    </p:embeddedFont>
    <p:embeddedFont>
      <p:font typeface="Bebas Neue" panose="020B0604020202020204" charset="0"/>
      <p:regular r:id="rId26"/>
    </p:embeddedFont>
    <p:embeddedFont>
      <p:font typeface="Anaheim" panose="020B0604020202020204" charset="0"/>
      <p:regular r:id="rId27"/>
    </p:embeddedFont>
    <p:embeddedFont>
      <p:font typeface="Bungee" panose="020B0604020202020204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4" d="100"/>
          <a:sy n="124" d="100"/>
        </p:scale>
        <p:origin x="-198" y="-29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9" name="Google Shape;8699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0" name="Google Shape;8700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99526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4" name="Google Shape;9364;g10ce487fd8a_1_6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5" name="Google Shape;9365;g10ce487fd8a_1_6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0" name="Google Shape;9370;g11a58ffe73b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1" name="Google Shape;9371;g11a58ffe73b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0" name="Google Shape;9400;ge1d838b627_4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1" name="Google Shape;9401;ge1d838b627_4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8" name="Google Shape;9458;g11a58ffe73b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9" name="Google Shape;9459;g11a58ffe73b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7" name="Google Shape;9487;g11a58ffe73b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8" name="Google Shape;9488;g11a58ffe73b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5" name="Google Shape;9545;g11a58ffe73b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6" name="Google Shape;9546;g11a58ffe73b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6" name="Google Shape;9516;g11a58ffe73b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7" name="Google Shape;9517;g11a58ffe73b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4" name="Google Shape;9574;ge207fd22f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5" name="Google Shape;9575;ge207fd22f2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0" name="Google Shape;9630;ge1d838b62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1" name="Google Shape;9631;ge1d838b62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0" name="Google Shape;9630;ge1d838b62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1" name="Google Shape;9631;ge1d838b62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3546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9" name="Google Shape;8699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0" name="Google Shape;8700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4404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4" name="Google Shape;9734;ge1d838b627_4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5" name="Google Shape;9735;ge1d838b627_4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1" name="Google Shape;9741;g10d2a413ba3_1_28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2" name="Google Shape;9742;g10d2a413ba3_1_28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8" name="Google Shape;8808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9" name="Google Shape;8809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4" name="Google Shape;8844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5" name="Google Shape;8845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6" name="Google Shape;8856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7" name="Google Shape;8857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6" name="Google Shape;8856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7" name="Google Shape;8857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9304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4" name="Google Shape;8964;ge20d9cf87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5" name="Google Shape;8965;ge20d9cf87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2" name="Google Shape;8882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3" name="Google Shape;8883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2" name="Google Shape;9152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3" name="Google Shape;9153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10" name="Google Shape;10;p2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" name="Google Shape;275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"/>
          <p:cNvSpPr txBox="1">
            <a:spLocks noGrp="1"/>
          </p:cNvSpPr>
          <p:nvPr>
            <p:ph type="ctrTitle"/>
          </p:nvPr>
        </p:nvSpPr>
        <p:spPr>
          <a:xfrm>
            <a:off x="1990550" y="2213600"/>
            <a:ext cx="5163000" cy="1484100"/>
          </a:xfrm>
          <a:prstGeom prst="rect">
            <a:avLst/>
          </a:prstGeom>
          <a:effectLst>
            <a:outerShdw blurRad="142875" dist="19050" dir="5400000" algn="bl" rotWithShape="0">
              <a:srgbClr val="000000">
                <a:alpha val="42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9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77" name="Google Shape;277;p2"/>
          <p:cNvSpPr txBox="1">
            <a:spLocks noGrp="1"/>
          </p:cNvSpPr>
          <p:nvPr>
            <p:ph type="subTitle" idx="1"/>
          </p:nvPr>
        </p:nvSpPr>
        <p:spPr>
          <a:xfrm>
            <a:off x="2284550" y="3773950"/>
            <a:ext cx="4482000" cy="474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8" name="Google Shape;278;p2"/>
          <p:cNvSpPr/>
          <p:nvPr/>
        </p:nvSpPr>
        <p:spPr>
          <a:xfrm rot="-5400000" flipH="1">
            <a:off x="2718287" y="1334465"/>
            <a:ext cx="92075" cy="92224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"/>
          <p:cNvSpPr/>
          <p:nvPr/>
        </p:nvSpPr>
        <p:spPr>
          <a:xfrm rot="-5400000" flipH="1">
            <a:off x="6333637" y="1334465"/>
            <a:ext cx="92075" cy="92224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">
    <p:spTree>
      <p:nvGrpSpPr>
        <p:cNvPr id="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2" name="Google Shape;2742;p13"/>
          <p:cNvGrpSpPr/>
          <p:nvPr/>
        </p:nvGrpSpPr>
        <p:grpSpPr>
          <a:xfrm>
            <a:off x="94" y="-68"/>
            <a:ext cx="9143813" cy="5143658"/>
            <a:chOff x="222050" y="848450"/>
            <a:chExt cx="7159825" cy="4016600"/>
          </a:xfrm>
        </p:grpSpPr>
        <p:sp>
          <p:nvSpPr>
            <p:cNvPr id="2743" name="Google Shape;2743;p13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13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13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13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13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13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13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13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13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13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13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13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13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13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13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13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13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13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13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13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13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13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13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13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13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13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13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13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13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13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13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13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13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13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13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13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13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13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13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13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13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13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13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13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13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13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13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13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13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13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13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13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13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13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13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13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13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13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13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13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13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13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13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13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13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13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13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13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13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13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13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13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13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13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13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13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13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13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13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13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13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13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13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13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13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13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13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13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13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13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13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13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13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13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13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13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13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13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13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13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13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13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13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13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13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13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13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13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13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13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13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13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13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13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13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13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13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13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13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13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13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13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13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13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13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13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13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13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13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13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13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13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13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13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13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13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13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13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13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13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13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13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13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13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13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13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13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13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13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13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13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13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13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13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13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13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13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13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13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13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13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13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13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13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13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13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13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13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13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13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13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13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13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13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13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13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13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13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13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13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13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13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13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13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13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13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13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13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13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13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13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13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13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13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13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13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13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13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13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13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13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13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13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13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13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13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13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13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13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13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13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13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13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13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13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3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3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3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3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3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3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3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3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3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3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3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3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3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3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3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3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3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3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3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3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3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3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3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3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3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3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3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3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3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13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13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13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13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13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3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3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3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3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3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13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13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13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13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13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13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13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13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13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13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13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8" name="Google Shape;3008;p13"/>
          <p:cNvSpPr/>
          <p:nvPr/>
        </p:nvSpPr>
        <p:spPr>
          <a:xfrm>
            <a:off x="0" y="-9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9" name="Google Shape;3009;p13"/>
          <p:cNvSpPr txBox="1">
            <a:spLocks noGrp="1"/>
          </p:cNvSpPr>
          <p:nvPr>
            <p:ph type="title"/>
          </p:nvPr>
        </p:nvSpPr>
        <p:spPr>
          <a:xfrm>
            <a:off x="983650" y="1723175"/>
            <a:ext cx="2452200" cy="67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10" name="Google Shape;3010;p13"/>
          <p:cNvSpPr txBox="1">
            <a:spLocks noGrp="1"/>
          </p:cNvSpPr>
          <p:nvPr>
            <p:ph type="subTitle" idx="1"/>
          </p:nvPr>
        </p:nvSpPr>
        <p:spPr>
          <a:xfrm>
            <a:off x="940475" y="2457300"/>
            <a:ext cx="2538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1" name="Google Shape;3011;p13"/>
          <p:cNvSpPr txBox="1">
            <a:spLocks noGrp="1"/>
          </p:cNvSpPr>
          <p:nvPr>
            <p:ph type="title" idx="2"/>
          </p:nvPr>
        </p:nvSpPr>
        <p:spPr>
          <a:xfrm>
            <a:off x="5695400" y="1723175"/>
            <a:ext cx="2452200" cy="67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12" name="Google Shape;3012;p13"/>
          <p:cNvSpPr txBox="1">
            <a:spLocks noGrp="1"/>
          </p:cNvSpPr>
          <p:nvPr>
            <p:ph type="subTitle" idx="3"/>
          </p:nvPr>
        </p:nvSpPr>
        <p:spPr>
          <a:xfrm>
            <a:off x="5652200" y="2457300"/>
            <a:ext cx="2538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3" name="Google Shape;3013;p13"/>
          <p:cNvSpPr txBox="1">
            <a:spLocks noGrp="1"/>
          </p:cNvSpPr>
          <p:nvPr>
            <p:ph type="title" idx="4"/>
          </p:nvPr>
        </p:nvSpPr>
        <p:spPr>
          <a:xfrm>
            <a:off x="3345900" y="3317025"/>
            <a:ext cx="2452200" cy="67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14" name="Google Shape;3014;p13"/>
          <p:cNvSpPr txBox="1">
            <a:spLocks noGrp="1"/>
          </p:cNvSpPr>
          <p:nvPr>
            <p:ph type="subTitle" idx="5"/>
          </p:nvPr>
        </p:nvSpPr>
        <p:spPr>
          <a:xfrm>
            <a:off x="3302700" y="4051150"/>
            <a:ext cx="2538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5" name="Google Shape;3015;p13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16" name="Google Shape;3016;p13"/>
          <p:cNvSpPr txBox="1">
            <a:spLocks noGrp="1"/>
          </p:cNvSpPr>
          <p:nvPr>
            <p:ph type="title" idx="7" hasCustomPrompt="1"/>
          </p:nvPr>
        </p:nvSpPr>
        <p:spPr>
          <a:xfrm>
            <a:off x="1813600" y="1205617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17" name="Google Shape;3017;p13"/>
          <p:cNvSpPr txBox="1">
            <a:spLocks noGrp="1"/>
          </p:cNvSpPr>
          <p:nvPr>
            <p:ph type="title" idx="8" hasCustomPrompt="1"/>
          </p:nvPr>
        </p:nvSpPr>
        <p:spPr>
          <a:xfrm>
            <a:off x="4175850" y="2796524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18" name="Google Shape;3018;p13"/>
          <p:cNvSpPr txBox="1">
            <a:spLocks noGrp="1"/>
          </p:cNvSpPr>
          <p:nvPr>
            <p:ph type="title" idx="9" hasCustomPrompt="1"/>
          </p:nvPr>
        </p:nvSpPr>
        <p:spPr>
          <a:xfrm>
            <a:off x="6525401" y="1205617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19" name="Google Shape;3019;p13"/>
          <p:cNvSpPr/>
          <p:nvPr/>
        </p:nvSpPr>
        <p:spPr>
          <a:xfrm rot="-5400000" flipH="1">
            <a:off x="7994362" y="691084"/>
            <a:ext cx="80451" cy="8057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0" name="Google Shape;3020;p13"/>
          <p:cNvSpPr/>
          <p:nvPr/>
        </p:nvSpPr>
        <p:spPr>
          <a:xfrm rot="-5400000" flipH="1">
            <a:off x="949262" y="1148722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1" name="Google Shape;3021;p13"/>
          <p:cNvSpPr/>
          <p:nvPr/>
        </p:nvSpPr>
        <p:spPr>
          <a:xfrm rot="-5400000" flipH="1">
            <a:off x="550737" y="4450509"/>
            <a:ext cx="80451" cy="8057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2" name="Google Shape;3022;p13"/>
          <p:cNvSpPr/>
          <p:nvPr/>
        </p:nvSpPr>
        <p:spPr>
          <a:xfrm rot="-5400000" flipH="1">
            <a:off x="8589412" y="4575522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4" name="Google Shape;3024;p14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3025" name="Google Shape;3025;p14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14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14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14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14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14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14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14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14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14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14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14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14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14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14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14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14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14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14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14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14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14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14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14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14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14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14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14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14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14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14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14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14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14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14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14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14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14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14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14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14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14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14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14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14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14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14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14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14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14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14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14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14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14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14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14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14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14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14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14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14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14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14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14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14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14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14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14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14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14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14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14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14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14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14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14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14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14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14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14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14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14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14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14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14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14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14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14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14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14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14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14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14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14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14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14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14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14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14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14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14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14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14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14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14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14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14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14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14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14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14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14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14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14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14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14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14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14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14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14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14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14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14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14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14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14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4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4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14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14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4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4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14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14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14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14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14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14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14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14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14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14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14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14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14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14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14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14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14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14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14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14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14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14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14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14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14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14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14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14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14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14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14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14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14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14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14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14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14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14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14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14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14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14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14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14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14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14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14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14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14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14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14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14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14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14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14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14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14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14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14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14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14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14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14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14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14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14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14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14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14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14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14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14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14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14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14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14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14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14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14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14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14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14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14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14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14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14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14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14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14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14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14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14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14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14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14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14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14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14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14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14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14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14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14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14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14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14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14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14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14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14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14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14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14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14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14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14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14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14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14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14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14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14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14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14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14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14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14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14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14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14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14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14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14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0" name="Google Shape;3290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1" name="Google Shape;3291;p14"/>
          <p:cNvSpPr txBox="1">
            <a:spLocks noGrp="1"/>
          </p:cNvSpPr>
          <p:nvPr>
            <p:ph type="title"/>
          </p:nvPr>
        </p:nvSpPr>
        <p:spPr>
          <a:xfrm>
            <a:off x="806800" y="3119200"/>
            <a:ext cx="4123800" cy="69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92" name="Google Shape;3292;p14"/>
          <p:cNvSpPr txBox="1">
            <a:spLocks noGrp="1"/>
          </p:cNvSpPr>
          <p:nvPr>
            <p:ph type="subTitle" idx="1"/>
          </p:nvPr>
        </p:nvSpPr>
        <p:spPr>
          <a:xfrm>
            <a:off x="806800" y="1293050"/>
            <a:ext cx="43104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3" name="Google Shape;3293;p14"/>
          <p:cNvSpPr/>
          <p:nvPr/>
        </p:nvSpPr>
        <p:spPr>
          <a:xfrm rot="-5400000" flipH="1">
            <a:off x="5293837" y="3153397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4" name="Google Shape;3294;p14"/>
          <p:cNvSpPr/>
          <p:nvPr/>
        </p:nvSpPr>
        <p:spPr>
          <a:xfrm rot="-5400000" flipH="1">
            <a:off x="6101287" y="4510197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5" name="Google Shape;3295;p14"/>
          <p:cNvSpPr/>
          <p:nvPr/>
        </p:nvSpPr>
        <p:spPr>
          <a:xfrm rot="-5400000" flipH="1">
            <a:off x="7909187" y="3501284"/>
            <a:ext cx="80451" cy="8057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6" name="Google Shape;3296;p14"/>
          <p:cNvSpPr/>
          <p:nvPr/>
        </p:nvSpPr>
        <p:spPr>
          <a:xfrm rot="-5400000" flipH="1">
            <a:off x="2202787" y="4188809"/>
            <a:ext cx="80451" cy="8057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7" name="Google Shape;3297;p14"/>
          <p:cNvSpPr/>
          <p:nvPr/>
        </p:nvSpPr>
        <p:spPr>
          <a:xfrm rot="-5400000" flipH="1">
            <a:off x="5199262" y="1127047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8" name="Google Shape;3298;p14"/>
          <p:cNvSpPr/>
          <p:nvPr/>
        </p:nvSpPr>
        <p:spPr>
          <a:xfrm rot="-5400000" flipH="1">
            <a:off x="8146762" y="843484"/>
            <a:ext cx="80451" cy="8057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9" name="Google Shape;3299;p14"/>
          <p:cNvSpPr/>
          <p:nvPr/>
        </p:nvSpPr>
        <p:spPr>
          <a:xfrm rot="-5400000" flipH="1">
            <a:off x="1120412" y="583484"/>
            <a:ext cx="80451" cy="8057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">
    <p:spTree>
      <p:nvGrpSpPr>
        <p:cNvPr id="1" name="Shape 3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1" name="Google Shape;3301;p15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3302" name="Google Shape;3302;p15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15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15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15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15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15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15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15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15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15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15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15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15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15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15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15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15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15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15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15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15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15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15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15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15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15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15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15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15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15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15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15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15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15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15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15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15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15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15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15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15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15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15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15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15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15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15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15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15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15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15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15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15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15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5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15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15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15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15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15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15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5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5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15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15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15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15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15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15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15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15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15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5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5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15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15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15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15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15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15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15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15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5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5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5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15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15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5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5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5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15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15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5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15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15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15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5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15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15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15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5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5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15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5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5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5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5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5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5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5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15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15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5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5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5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5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15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15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15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15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15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5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15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5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15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15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5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15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5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15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15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15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15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15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15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15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5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5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5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15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15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5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5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5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5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5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5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5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5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5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5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5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15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15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15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15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5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5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5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5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5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5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5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15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15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15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15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5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5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5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5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5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5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15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15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15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15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15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15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15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5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5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5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5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5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5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5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5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5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5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5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5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5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5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5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5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5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5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5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5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5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5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15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15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15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15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15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15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15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15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15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15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15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15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15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15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15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15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15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15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15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15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15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15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15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15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15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15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15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15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15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15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15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15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15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15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15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15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15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15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15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15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15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15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15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15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15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15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15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15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15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15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15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15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15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15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15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15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15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15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15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15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15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15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15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7" name="Google Shape;3567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8" name="Google Shape;3568;p15"/>
          <p:cNvSpPr txBox="1">
            <a:spLocks noGrp="1"/>
          </p:cNvSpPr>
          <p:nvPr>
            <p:ph type="subTitle" idx="1"/>
          </p:nvPr>
        </p:nvSpPr>
        <p:spPr>
          <a:xfrm>
            <a:off x="4596938" y="2919575"/>
            <a:ext cx="38979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9" name="Google Shape;3569;p15"/>
          <p:cNvSpPr txBox="1">
            <a:spLocks noGrp="1"/>
          </p:cNvSpPr>
          <p:nvPr>
            <p:ph type="title"/>
          </p:nvPr>
        </p:nvSpPr>
        <p:spPr>
          <a:xfrm>
            <a:off x="4424025" y="1393250"/>
            <a:ext cx="4071300" cy="1419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70" name="Google Shape;3570;p15"/>
          <p:cNvSpPr/>
          <p:nvPr/>
        </p:nvSpPr>
        <p:spPr>
          <a:xfrm>
            <a:off x="1741863" y="507211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1" name="Google Shape;3571;p15"/>
          <p:cNvSpPr/>
          <p:nvPr/>
        </p:nvSpPr>
        <p:spPr>
          <a:xfrm>
            <a:off x="7995737" y="1067794"/>
            <a:ext cx="101275" cy="94626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2" name="Google Shape;3572;p15"/>
          <p:cNvSpPr/>
          <p:nvPr/>
        </p:nvSpPr>
        <p:spPr>
          <a:xfrm>
            <a:off x="1899613" y="3321811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3" name="Google Shape;3573;p15"/>
          <p:cNvSpPr/>
          <p:nvPr/>
        </p:nvSpPr>
        <p:spPr>
          <a:xfrm flipH="1">
            <a:off x="678666" y="3685699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4" name="Google Shape;3574;p15"/>
          <p:cNvSpPr/>
          <p:nvPr/>
        </p:nvSpPr>
        <p:spPr>
          <a:xfrm flipH="1">
            <a:off x="7025063" y="4440019"/>
            <a:ext cx="101275" cy="94626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">
    <p:spTree>
      <p:nvGrpSpPr>
        <p:cNvPr id="1" name="Shape 3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6" name="Google Shape;3576;p16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3577" name="Google Shape;3577;p16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16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16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16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16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16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16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16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16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16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16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16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16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16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16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16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16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16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16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16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16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16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16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16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16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16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16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16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16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16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16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16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16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16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16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16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16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16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16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16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16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16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16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16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16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16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16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16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16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16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16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16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16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16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16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16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16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16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16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16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16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16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16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16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16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16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16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16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16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16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16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16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16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16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16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16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16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16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16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16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16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16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16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16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16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16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16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16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16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16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16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16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16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16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16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16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16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16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16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16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16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16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16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16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16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16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16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16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16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16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16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16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16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16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16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16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16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16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16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16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16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16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16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16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16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16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16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16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16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16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16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16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16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16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16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16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16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16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16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16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16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16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16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16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16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16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16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16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16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16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16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16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16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16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16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16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16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16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16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16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16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16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16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16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16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16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16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16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16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16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16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16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16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16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16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16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16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16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16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16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16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16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16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16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16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16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16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16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16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16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16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16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16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16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16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16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16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16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16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16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16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16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16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16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16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16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16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16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16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16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16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16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16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16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16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16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16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16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16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16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16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16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16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16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16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16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16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16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16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16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16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16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16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16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16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16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16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16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16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16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16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16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16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16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16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16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16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16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16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16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16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16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16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16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16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16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16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16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16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16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16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16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16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16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16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2" name="Google Shape;3842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3" name="Google Shape;3843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44" name="Google Shape;3844;p16"/>
          <p:cNvSpPr txBox="1">
            <a:spLocks noGrp="1"/>
          </p:cNvSpPr>
          <p:nvPr>
            <p:ph type="body" idx="1"/>
          </p:nvPr>
        </p:nvSpPr>
        <p:spPr>
          <a:xfrm>
            <a:off x="720000" y="1133550"/>
            <a:ext cx="7704000" cy="33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AND_BODY_1_2">
    <p:spTree>
      <p:nvGrpSpPr>
        <p:cNvPr id="1" name="Shape 3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6" name="Google Shape;3846;p17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3847" name="Google Shape;3847;p17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17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17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17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17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17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17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17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17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17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17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17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17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17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17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17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17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17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17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17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17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17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17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17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17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17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17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17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17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17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17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17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17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17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17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17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17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17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17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17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17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17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17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17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17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17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17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17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17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17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17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17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17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17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17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17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17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17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17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17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17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17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17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17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17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17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17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17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17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17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17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17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17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17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17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17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17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17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17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17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17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17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17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17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17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17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17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17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17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17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17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17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17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17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17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17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17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17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17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17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17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17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17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17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17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17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17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17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17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17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17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17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17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17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17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17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17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17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17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17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17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17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17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17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17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17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17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17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17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17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17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17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17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17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17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17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17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17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17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17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17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17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17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17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17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17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17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17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17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17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17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17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17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17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17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17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17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17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17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17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17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17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17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17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17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17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17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17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17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17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17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17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17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17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17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17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17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17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17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17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17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17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17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17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17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17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17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17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17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17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17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17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17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17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17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17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17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17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17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17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17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17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17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17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17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17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17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17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17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17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17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17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17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17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17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17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17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17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17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17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17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17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17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17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17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17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17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17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17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17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17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17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17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17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17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17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17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17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17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17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17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17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17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17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17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17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17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17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17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17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17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17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17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17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17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17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17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17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17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17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17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17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17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17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17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2" name="Google Shape;4112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3" name="Google Shape;4113;p17"/>
          <p:cNvSpPr txBox="1">
            <a:spLocks noGrp="1"/>
          </p:cNvSpPr>
          <p:nvPr>
            <p:ph type="title"/>
          </p:nvPr>
        </p:nvSpPr>
        <p:spPr>
          <a:xfrm>
            <a:off x="1195975" y="445025"/>
            <a:ext cx="6752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14" name="Google Shape;4114;p17"/>
          <p:cNvSpPr txBox="1">
            <a:spLocks noGrp="1"/>
          </p:cNvSpPr>
          <p:nvPr>
            <p:ph type="body" idx="1"/>
          </p:nvPr>
        </p:nvSpPr>
        <p:spPr>
          <a:xfrm>
            <a:off x="3046050" y="1636975"/>
            <a:ext cx="3051900" cy="26898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  <p:sp>
        <p:nvSpPr>
          <p:cNvPr id="4115" name="Google Shape;4115;p17"/>
          <p:cNvSpPr/>
          <p:nvPr/>
        </p:nvSpPr>
        <p:spPr>
          <a:xfrm rot="-5400000" flipH="1">
            <a:off x="7994362" y="691084"/>
            <a:ext cx="80451" cy="8057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6" name="Google Shape;4116;p17"/>
          <p:cNvSpPr/>
          <p:nvPr/>
        </p:nvSpPr>
        <p:spPr>
          <a:xfrm rot="-5400000" flipH="1">
            <a:off x="949262" y="1148722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7" name="Google Shape;4117;p17"/>
          <p:cNvSpPr/>
          <p:nvPr/>
        </p:nvSpPr>
        <p:spPr>
          <a:xfrm rot="-5400000" flipH="1">
            <a:off x="7201362" y="4728797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8" name="Google Shape;4118;p17"/>
          <p:cNvSpPr/>
          <p:nvPr/>
        </p:nvSpPr>
        <p:spPr>
          <a:xfrm rot="-5400000" flipH="1">
            <a:off x="8269687" y="1136896"/>
            <a:ext cx="80451" cy="8057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9" name="Google Shape;4119;p17"/>
          <p:cNvSpPr/>
          <p:nvPr/>
        </p:nvSpPr>
        <p:spPr>
          <a:xfrm rot="-5400000" flipH="1">
            <a:off x="1383787" y="2889459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0" name="Google Shape;4120;p17"/>
          <p:cNvSpPr/>
          <p:nvPr/>
        </p:nvSpPr>
        <p:spPr>
          <a:xfrm rot="-5400000" flipH="1">
            <a:off x="8350262" y="3717284"/>
            <a:ext cx="80451" cy="8057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1" name="Google Shape;4121;p17"/>
          <p:cNvSpPr/>
          <p:nvPr/>
        </p:nvSpPr>
        <p:spPr>
          <a:xfrm rot="-5400000" flipH="1">
            <a:off x="4032612" y="3850797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2" name="Google Shape;4122;p17"/>
          <p:cNvSpPr/>
          <p:nvPr/>
        </p:nvSpPr>
        <p:spPr>
          <a:xfrm rot="-5400000" flipH="1">
            <a:off x="550737" y="4450509"/>
            <a:ext cx="80451" cy="8057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5">
    <p:spTree>
      <p:nvGrpSpPr>
        <p:cNvPr id="1" name="Shape 4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4" name="Google Shape;4124;p18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4125" name="Google Shape;4125;p18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18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18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18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18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18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18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18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18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18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18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18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18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18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18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18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18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18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18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18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18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18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18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18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18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18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18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18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18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18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18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18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18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18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18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18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18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18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18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18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18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18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18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18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18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18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18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18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18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18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18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18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18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18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18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18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18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18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18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18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18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18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18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18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18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18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18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18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18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18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18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18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18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18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18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18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18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18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18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18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18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18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18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18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18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18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18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18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18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18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18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18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18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18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18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18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18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18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18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18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18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18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18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18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18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18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18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18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18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18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18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18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18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18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18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18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18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18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18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18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18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18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18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18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18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18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18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18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18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18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18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18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18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18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18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18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18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18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18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18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18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18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18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18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18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18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18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18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18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18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18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18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18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18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18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18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18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18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18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18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18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18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18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18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18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18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18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18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18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18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18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18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18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18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18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18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18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18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18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18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18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18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18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18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18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18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18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18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18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18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18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18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18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18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18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18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18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18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18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18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18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18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18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18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18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18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18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18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18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18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18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18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18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18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18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18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18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18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18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18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18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18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18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18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18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18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18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18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18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18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18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18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18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18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18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18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18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18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18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18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18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18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18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18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18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18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18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18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18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18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18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18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18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18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18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18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18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18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18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18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18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18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18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18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18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90" name="Google Shape;4390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1" name="Google Shape;4391;p18"/>
          <p:cNvSpPr txBox="1">
            <a:spLocks noGrp="1"/>
          </p:cNvSpPr>
          <p:nvPr>
            <p:ph type="subTitle" idx="1"/>
          </p:nvPr>
        </p:nvSpPr>
        <p:spPr>
          <a:xfrm>
            <a:off x="4652625" y="2919575"/>
            <a:ext cx="35733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92" name="Google Shape;4392;p18"/>
          <p:cNvSpPr txBox="1">
            <a:spLocks noGrp="1"/>
          </p:cNvSpPr>
          <p:nvPr>
            <p:ph type="title"/>
          </p:nvPr>
        </p:nvSpPr>
        <p:spPr>
          <a:xfrm>
            <a:off x="4652625" y="1393250"/>
            <a:ext cx="4071300" cy="1419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93" name="Google Shape;4393;p18"/>
          <p:cNvSpPr/>
          <p:nvPr/>
        </p:nvSpPr>
        <p:spPr>
          <a:xfrm rot="-5400000" flipH="1">
            <a:off x="1045537" y="2915259"/>
            <a:ext cx="80451" cy="8057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4" name="Google Shape;4394;p18"/>
          <p:cNvSpPr/>
          <p:nvPr/>
        </p:nvSpPr>
        <p:spPr>
          <a:xfrm rot="-5400000" flipH="1">
            <a:off x="3035612" y="591672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5" name="Google Shape;4395;p18"/>
          <p:cNvSpPr/>
          <p:nvPr/>
        </p:nvSpPr>
        <p:spPr>
          <a:xfrm rot="-5400000" flipH="1">
            <a:off x="3641962" y="4297159"/>
            <a:ext cx="80451" cy="8057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6" name="Google Shape;4396;p18"/>
          <p:cNvSpPr/>
          <p:nvPr/>
        </p:nvSpPr>
        <p:spPr>
          <a:xfrm rot="-5400000" flipH="1">
            <a:off x="7765974" y="4081634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7" name="Google Shape;4397;p18"/>
          <p:cNvSpPr/>
          <p:nvPr/>
        </p:nvSpPr>
        <p:spPr>
          <a:xfrm rot="-5400000" flipH="1">
            <a:off x="7754187" y="691084"/>
            <a:ext cx="80451" cy="8057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AND_BODY_1_1">
    <p:spTree>
      <p:nvGrpSpPr>
        <p:cNvPr id="1" name="Shape 4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3" name="Google Shape;4673;p20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4674" name="Google Shape;4674;p20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20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20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20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20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20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20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20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20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20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20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20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20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20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20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20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20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20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20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20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20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20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20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20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20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20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20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20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20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20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20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20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20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20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20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20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20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20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20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20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20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20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20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20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20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20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20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20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20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20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20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20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20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20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20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20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20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20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20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20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20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20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20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20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20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20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20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20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20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20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20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20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20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20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20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20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20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20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20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20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20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20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20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20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20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20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20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20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20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20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20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20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20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20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20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20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20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20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20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20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20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20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20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20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20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20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20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20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20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20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20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20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20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20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20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20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20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20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20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20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20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20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20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20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20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20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20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20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20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20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20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20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20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20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20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20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20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20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20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20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20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20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20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20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20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20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20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20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20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20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20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20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20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20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20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20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20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20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20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20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20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20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20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20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20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20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20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20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20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20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20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20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20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20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20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20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20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20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20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20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20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20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20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20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20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20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20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20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20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20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20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20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20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20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20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20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20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20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20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20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20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20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20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20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20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20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20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20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20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20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20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20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20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20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20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20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20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20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20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20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20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20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20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20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20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20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20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20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20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20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20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20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20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20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20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20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20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20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20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20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20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20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20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20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20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20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20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20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20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20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20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20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20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20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20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20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20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20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20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20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20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20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20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20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20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39" name="Google Shape;4939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0" name="Google Shape;4940;p20"/>
          <p:cNvSpPr txBox="1">
            <a:spLocks noGrp="1"/>
          </p:cNvSpPr>
          <p:nvPr>
            <p:ph type="title"/>
          </p:nvPr>
        </p:nvSpPr>
        <p:spPr>
          <a:xfrm>
            <a:off x="2599025" y="1568425"/>
            <a:ext cx="3945900" cy="99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41" name="Google Shape;4941;p20"/>
          <p:cNvSpPr txBox="1">
            <a:spLocks noGrp="1"/>
          </p:cNvSpPr>
          <p:nvPr>
            <p:ph type="subTitle" idx="1"/>
          </p:nvPr>
        </p:nvSpPr>
        <p:spPr>
          <a:xfrm>
            <a:off x="2025225" y="2767350"/>
            <a:ext cx="50934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942" name="Google Shape;4942;p20"/>
          <p:cNvGrpSpPr/>
          <p:nvPr/>
        </p:nvGrpSpPr>
        <p:grpSpPr>
          <a:xfrm>
            <a:off x="3298752" y="3653428"/>
            <a:ext cx="432191" cy="419598"/>
            <a:chOff x="3363625" y="3597356"/>
            <a:chExt cx="347086" cy="336972"/>
          </a:xfrm>
        </p:grpSpPr>
        <p:sp>
          <p:nvSpPr>
            <p:cNvPr id="4943" name="Google Shape;4943;p20"/>
            <p:cNvSpPr/>
            <p:nvPr/>
          </p:nvSpPr>
          <p:spPr>
            <a:xfrm>
              <a:off x="3421694" y="3597356"/>
              <a:ext cx="159076" cy="156754"/>
            </a:xfrm>
            <a:custGeom>
              <a:avLst/>
              <a:gdLst/>
              <a:ahLst/>
              <a:cxnLst/>
              <a:rect l="l" t="t" r="r" b="b"/>
              <a:pathLst>
                <a:path w="3838" h="3782" extrusionOk="0">
                  <a:moveTo>
                    <a:pt x="2710" y="0"/>
                  </a:moveTo>
                  <a:cubicBezTo>
                    <a:pt x="2599" y="0"/>
                    <a:pt x="2485" y="15"/>
                    <a:pt x="2369" y="45"/>
                  </a:cubicBezTo>
                  <a:cubicBezTo>
                    <a:pt x="2002" y="179"/>
                    <a:pt x="1836" y="379"/>
                    <a:pt x="1769" y="546"/>
                  </a:cubicBezTo>
                  <a:cubicBezTo>
                    <a:pt x="1613" y="457"/>
                    <a:pt x="1428" y="412"/>
                    <a:pt x="1243" y="412"/>
                  </a:cubicBezTo>
                  <a:cubicBezTo>
                    <a:pt x="1150" y="412"/>
                    <a:pt x="1057" y="423"/>
                    <a:pt x="968" y="446"/>
                  </a:cubicBezTo>
                  <a:cubicBezTo>
                    <a:pt x="401" y="613"/>
                    <a:pt x="1" y="1180"/>
                    <a:pt x="201" y="1880"/>
                  </a:cubicBezTo>
                  <a:cubicBezTo>
                    <a:pt x="301" y="2180"/>
                    <a:pt x="401" y="2380"/>
                    <a:pt x="635" y="2581"/>
                  </a:cubicBezTo>
                  <a:cubicBezTo>
                    <a:pt x="968" y="2881"/>
                    <a:pt x="2369" y="3615"/>
                    <a:pt x="2536" y="3715"/>
                  </a:cubicBezTo>
                  <a:lnTo>
                    <a:pt x="2703" y="3781"/>
                  </a:lnTo>
                  <a:lnTo>
                    <a:pt x="2803" y="3615"/>
                  </a:lnTo>
                  <a:cubicBezTo>
                    <a:pt x="2870" y="3448"/>
                    <a:pt x="3637" y="2047"/>
                    <a:pt x="3737" y="1680"/>
                  </a:cubicBezTo>
                  <a:cubicBezTo>
                    <a:pt x="3837" y="1380"/>
                    <a:pt x="3837" y="1113"/>
                    <a:pt x="3737" y="846"/>
                  </a:cubicBezTo>
                  <a:cubicBezTo>
                    <a:pt x="3628" y="300"/>
                    <a:pt x="3206" y="0"/>
                    <a:pt x="2710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20"/>
            <p:cNvSpPr/>
            <p:nvPr/>
          </p:nvSpPr>
          <p:spPr>
            <a:xfrm>
              <a:off x="3492239" y="3777574"/>
              <a:ext cx="159034" cy="156754"/>
            </a:xfrm>
            <a:custGeom>
              <a:avLst/>
              <a:gdLst/>
              <a:ahLst/>
              <a:cxnLst/>
              <a:rect l="l" t="t" r="r" b="b"/>
              <a:pathLst>
                <a:path w="3837" h="3782" extrusionOk="0">
                  <a:moveTo>
                    <a:pt x="1134" y="1"/>
                  </a:moveTo>
                  <a:lnTo>
                    <a:pt x="1068" y="167"/>
                  </a:lnTo>
                  <a:cubicBezTo>
                    <a:pt x="968" y="267"/>
                    <a:pt x="234" y="1702"/>
                    <a:pt x="100" y="2102"/>
                  </a:cubicBezTo>
                  <a:cubicBezTo>
                    <a:pt x="0" y="2402"/>
                    <a:pt x="0" y="2669"/>
                    <a:pt x="100" y="2936"/>
                  </a:cubicBezTo>
                  <a:cubicBezTo>
                    <a:pt x="237" y="3482"/>
                    <a:pt x="641" y="3782"/>
                    <a:pt x="1130" y="3782"/>
                  </a:cubicBezTo>
                  <a:cubicBezTo>
                    <a:pt x="1239" y="3782"/>
                    <a:pt x="1352" y="3767"/>
                    <a:pt x="1468" y="3737"/>
                  </a:cubicBezTo>
                  <a:cubicBezTo>
                    <a:pt x="1835" y="3603"/>
                    <a:pt x="2002" y="3403"/>
                    <a:pt x="2102" y="3236"/>
                  </a:cubicBezTo>
                  <a:cubicBezTo>
                    <a:pt x="2223" y="3317"/>
                    <a:pt x="2381" y="3361"/>
                    <a:pt x="2553" y="3361"/>
                  </a:cubicBezTo>
                  <a:cubicBezTo>
                    <a:pt x="2665" y="3361"/>
                    <a:pt x="2784" y="3342"/>
                    <a:pt x="2902" y="3303"/>
                  </a:cubicBezTo>
                  <a:cubicBezTo>
                    <a:pt x="3436" y="3136"/>
                    <a:pt x="3836" y="2602"/>
                    <a:pt x="3636" y="1902"/>
                  </a:cubicBezTo>
                  <a:cubicBezTo>
                    <a:pt x="3569" y="1602"/>
                    <a:pt x="3436" y="1402"/>
                    <a:pt x="3236" y="1201"/>
                  </a:cubicBezTo>
                  <a:cubicBezTo>
                    <a:pt x="2902" y="901"/>
                    <a:pt x="1468" y="167"/>
                    <a:pt x="1301" y="67"/>
                  </a:cubicBezTo>
                  <a:lnTo>
                    <a:pt x="1134" y="1"/>
                  </a:ln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20"/>
            <p:cNvSpPr/>
            <p:nvPr/>
          </p:nvSpPr>
          <p:spPr>
            <a:xfrm>
              <a:off x="3363625" y="3722945"/>
              <a:ext cx="163220" cy="150869"/>
            </a:xfrm>
            <a:custGeom>
              <a:avLst/>
              <a:gdLst/>
              <a:ahLst/>
              <a:cxnLst/>
              <a:rect l="l" t="t" r="r" b="b"/>
              <a:pathLst>
                <a:path w="3938" h="3640" extrusionOk="0">
                  <a:moveTo>
                    <a:pt x="1352" y="1"/>
                  </a:moveTo>
                  <a:cubicBezTo>
                    <a:pt x="1218" y="1"/>
                    <a:pt x="1085" y="18"/>
                    <a:pt x="935" y="51"/>
                  </a:cubicBezTo>
                  <a:cubicBezTo>
                    <a:pt x="268" y="218"/>
                    <a:pt x="1" y="818"/>
                    <a:pt x="134" y="1419"/>
                  </a:cubicBezTo>
                  <a:cubicBezTo>
                    <a:pt x="268" y="1819"/>
                    <a:pt x="501" y="1986"/>
                    <a:pt x="668" y="2052"/>
                  </a:cubicBezTo>
                  <a:cubicBezTo>
                    <a:pt x="535" y="2319"/>
                    <a:pt x="501" y="2553"/>
                    <a:pt x="601" y="2853"/>
                  </a:cubicBezTo>
                  <a:cubicBezTo>
                    <a:pt x="738" y="3291"/>
                    <a:pt x="1122" y="3639"/>
                    <a:pt x="1662" y="3639"/>
                  </a:cubicBezTo>
                  <a:cubicBezTo>
                    <a:pt x="1779" y="3639"/>
                    <a:pt x="1904" y="3623"/>
                    <a:pt x="2036" y="3587"/>
                  </a:cubicBezTo>
                  <a:cubicBezTo>
                    <a:pt x="2336" y="3520"/>
                    <a:pt x="2536" y="3387"/>
                    <a:pt x="2736" y="3187"/>
                  </a:cubicBezTo>
                  <a:cubicBezTo>
                    <a:pt x="3036" y="2853"/>
                    <a:pt x="3770" y="1419"/>
                    <a:pt x="3870" y="1252"/>
                  </a:cubicBezTo>
                  <a:lnTo>
                    <a:pt x="3937" y="1085"/>
                  </a:lnTo>
                  <a:lnTo>
                    <a:pt x="3770" y="1018"/>
                  </a:lnTo>
                  <a:cubicBezTo>
                    <a:pt x="3604" y="918"/>
                    <a:pt x="2203" y="184"/>
                    <a:pt x="1769" y="51"/>
                  </a:cubicBezTo>
                  <a:cubicBezTo>
                    <a:pt x="1619" y="18"/>
                    <a:pt x="1485" y="1"/>
                    <a:pt x="1352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20"/>
            <p:cNvSpPr/>
            <p:nvPr/>
          </p:nvSpPr>
          <p:spPr>
            <a:xfrm>
              <a:off x="3547532" y="3657373"/>
              <a:ext cx="163179" cy="151366"/>
            </a:xfrm>
            <a:custGeom>
              <a:avLst/>
              <a:gdLst/>
              <a:ahLst/>
              <a:cxnLst/>
              <a:rect l="l" t="t" r="r" b="b"/>
              <a:pathLst>
                <a:path w="3937" h="3652" extrusionOk="0">
                  <a:moveTo>
                    <a:pt x="2316" y="0"/>
                  </a:moveTo>
                  <a:cubicBezTo>
                    <a:pt x="2196" y="0"/>
                    <a:pt x="2069" y="21"/>
                    <a:pt x="1935" y="65"/>
                  </a:cubicBezTo>
                  <a:cubicBezTo>
                    <a:pt x="1635" y="132"/>
                    <a:pt x="1435" y="265"/>
                    <a:pt x="1235" y="465"/>
                  </a:cubicBezTo>
                  <a:cubicBezTo>
                    <a:pt x="934" y="799"/>
                    <a:pt x="167" y="2233"/>
                    <a:pt x="101" y="2400"/>
                  </a:cubicBezTo>
                  <a:lnTo>
                    <a:pt x="0" y="2567"/>
                  </a:lnTo>
                  <a:lnTo>
                    <a:pt x="167" y="2634"/>
                  </a:lnTo>
                  <a:cubicBezTo>
                    <a:pt x="334" y="2734"/>
                    <a:pt x="1735" y="3468"/>
                    <a:pt x="2135" y="3601"/>
                  </a:cubicBezTo>
                  <a:cubicBezTo>
                    <a:pt x="2285" y="3634"/>
                    <a:pt x="2419" y="3651"/>
                    <a:pt x="2552" y="3651"/>
                  </a:cubicBezTo>
                  <a:cubicBezTo>
                    <a:pt x="2686" y="3651"/>
                    <a:pt x="2819" y="3634"/>
                    <a:pt x="2969" y="3601"/>
                  </a:cubicBezTo>
                  <a:cubicBezTo>
                    <a:pt x="3636" y="3434"/>
                    <a:pt x="3937" y="2834"/>
                    <a:pt x="3770" y="2233"/>
                  </a:cubicBezTo>
                  <a:cubicBezTo>
                    <a:pt x="3636" y="1833"/>
                    <a:pt x="3436" y="1666"/>
                    <a:pt x="3269" y="1600"/>
                  </a:cubicBezTo>
                  <a:cubicBezTo>
                    <a:pt x="3403" y="1399"/>
                    <a:pt x="3436" y="1099"/>
                    <a:pt x="3336" y="799"/>
                  </a:cubicBezTo>
                  <a:cubicBezTo>
                    <a:pt x="3201" y="367"/>
                    <a:pt x="2826" y="0"/>
                    <a:pt x="2316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47" name="Google Shape;4947;p20"/>
          <p:cNvGrpSpPr/>
          <p:nvPr/>
        </p:nvGrpSpPr>
        <p:grpSpPr>
          <a:xfrm>
            <a:off x="5413057" y="3653428"/>
            <a:ext cx="432191" cy="419598"/>
            <a:chOff x="6135292" y="3687468"/>
            <a:chExt cx="347086" cy="336972"/>
          </a:xfrm>
        </p:grpSpPr>
        <p:sp>
          <p:nvSpPr>
            <p:cNvPr id="4948" name="Google Shape;4948;p20"/>
            <p:cNvSpPr/>
            <p:nvPr/>
          </p:nvSpPr>
          <p:spPr>
            <a:xfrm>
              <a:off x="6265275" y="3687468"/>
              <a:ext cx="159034" cy="156754"/>
            </a:xfrm>
            <a:custGeom>
              <a:avLst/>
              <a:gdLst/>
              <a:ahLst/>
              <a:cxnLst/>
              <a:rect l="l" t="t" r="r" b="b"/>
              <a:pathLst>
                <a:path w="3837" h="3782" extrusionOk="0">
                  <a:moveTo>
                    <a:pt x="1130" y="0"/>
                  </a:moveTo>
                  <a:cubicBezTo>
                    <a:pt x="641" y="0"/>
                    <a:pt x="237" y="300"/>
                    <a:pt x="100" y="846"/>
                  </a:cubicBezTo>
                  <a:cubicBezTo>
                    <a:pt x="0" y="1113"/>
                    <a:pt x="0" y="1380"/>
                    <a:pt x="100" y="1680"/>
                  </a:cubicBezTo>
                  <a:cubicBezTo>
                    <a:pt x="200" y="2047"/>
                    <a:pt x="968" y="3448"/>
                    <a:pt x="1034" y="3615"/>
                  </a:cubicBezTo>
                  <a:lnTo>
                    <a:pt x="1134" y="3781"/>
                  </a:lnTo>
                  <a:lnTo>
                    <a:pt x="1301" y="3715"/>
                  </a:lnTo>
                  <a:cubicBezTo>
                    <a:pt x="1468" y="3615"/>
                    <a:pt x="2869" y="2881"/>
                    <a:pt x="3202" y="2581"/>
                  </a:cubicBezTo>
                  <a:cubicBezTo>
                    <a:pt x="3436" y="2380"/>
                    <a:pt x="3536" y="2180"/>
                    <a:pt x="3636" y="1880"/>
                  </a:cubicBezTo>
                  <a:cubicBezTo>
                    <a:pt x="3836" y="1180"/>
                    <a:pt x="3436" y="613"/>
                    <a:pt x="2869" y="446"/>
                  </a:cubicBezTo>
                  <a:cubicBezTo>
                    <a:pt x="2780" y="423"/>
                    <a:pt x="2687" y="412"/>
                    <a:pt x="2596" y="412"/>
                  </a:cubicBezTo>
                  <a:cubicBezTo>
                    <a:pt x="2413" y="412"/>
                    <a:pt x="2235" y="457"/>
                    <a:pt x="2102" y="546"/>
                  </a:cubicBezTo>
                  <a:cubicBezTo>
                    <a:pt x="2002" y="379"/>
                    <a:pt x="1835" y="179"/>
                    <a:pt x="1468" y="45"/>
                  </a:cubicBezTo>
                  <a:cubicBezTo>
                    <a:pt x="1352" y="15"/>
                    <a:pt x="1239" y="0"/>
                    <a:pt x="1130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20"/>
            <p:cNvSpPr/>
            <p:nvPr/>
          </p:nvSpPr>
          <p:spPr>
            <a:xfrm>
              <a:off x="6194729" y="3867686"/>
              <a:ext cx="159076" cy="156754"/>
            </a:xfrm>
            <a:custGeom>
              <a:avLst/>
              <a:gdLst/>
              <a:ahLst/>
              <a:cxnLst/>
              <a:rect l="l" t="t" r="r" b="b"/>
              <a:pathLst>
                <a:path w="3838" h="3782" extrusionOk="0">
                  <a:moveTo>
                    <a:pt x="2703" y="1"/>
                  </a:moveTo>
                  <a:lnTo>
                    <a:pt x="2536" y="67"/>
                  </a:lnTo>
                  <a:cubicBezTo>
                    <a:pt x="2369" y="167"/>
                    <a:pt x="968" y="901"/>
                    <a:pt x="635" y="1201"/>
                  </a:cubicBezTo>
                  <a:cubicBezTo>
                    <a:pt x="401" y="1402"/>
                    <a:pt x="301" y="1602"/>
                    <a:pt x="201" y="1902"/>
                  </a:cubicBezTo>
                  <a:cubicBezTo>
                    <a:pt x="1" y="2602"/>
                    <a:pt x="401" y="3136"/>
                    <a:pt x="968" y="3303"/>
                  </a:cubicBezTo>
                  <a:cubicBezTo>
                    <a:pt x="1074" y="3342"/>
                    <a:pt x="1184" y="3361"/>
                    <a:pt x="1292" y="3361"/>
                  </a:cubicBezTo>
                  <a:cubicBezTo>
                    <a:pt x="1456" y="3361"/>
                    <a:pt x="1614" y="3317"/>
                    <a:pt x="1736" y="3236"/>
                  </a:cubicBezTo>
                  <a:cubicBezTo>
                    <a:pt x="1836" y="3403"/>
                    <a:pt x="2002" y="3603"/>
                    <a:pt x="2369" y="3737"/>
                  </a:cubicBezTo>
                  <a:cubicBezTo>
                    <a:pt x="2485" y="3767"/>
                    <a:pt x="2598" y="3782"/>
                    <a:pt x="2707" y="3782"/>
                  </a:cubicBezTo>
                  <a:cubicBezTo>
                    <a:pt x="3196" y="3782"/>
                    <a:pt x="3601" y="3482"/>
                    <a:pt x="3737" y="2936"/>
                  </a:cubicBezTo>
                  <a:cubicBezTo>
                    <a:pt x="3837" y="2669"/>
                    <a:pt x="3837" y="2402"/>
                    <a:pt x="3737" y="2102"/>
                  </a:cubicBezTo>
                  <a:cubicBezTo>
                    <a:pt x="3637" y="1702"/>
                    <a:pt x="2870" y="267"/>
                    <a:pt x="2803" y="167"/>
                  </a:cubicBezTo>
                  <a:lnTo>
                    <a:pt x="2703" y="1"/>
                  </a:ln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20"/>
            <p:cNvSpPr/>
            <p:nvPr/>
          </p:nvSpPr>
          <p:spPr>
            <a:xfrm>
              <a:off x="6319199" y="3813057"/>
              <a:ext cx="163179" cy="150869"/>
            </a:xfrm>
            <a:custGeom>
              <a:avLst/>
              <a:gdLst/>
              <a:ahLst/>
              <a:cxnLst/>
              <a:rect l="l" t="t" r="r" b="b"/>
              <a:pathLst>
                <a:path w="3937" h="3640" extrusionOk="0">
                  <a:moveTo>
                    <a:pt x="2585" y="1"/>
                  </a:moveTo>
                  <a:cubicBezTo>
                    <a:pt x="2452" y="1"/>
                    <a:pt x="2318" y="18"/>
                    <a:pt x="2168" y="51"/>
                  </a:cubicBezTo>
                  <a:cubicBezTo>
                    <a:pt x="1735" y="184"/>
                    <a:pt x="334" y="918"/>
                    <a:pt x="167" y="1018"/>
                  </a:cubicBezTo>
                  <a:lnTo>
                    <a:pt x="0" y="1085"/>
                  </a:lnTo>
                  <a:lnTo>
                    <a:pt x="67" y="1252"/>
                  </a:lnTo>
                  <a:cubicBezTo>
                    <a:pt x="167" y="1419"/>
                    <a:pt x="901" y="2853"/>
                    <a:pt x="1201" y="3187"/>
                  </a:cubicBezTo>
                  <a:cubicBezTo>
                    <a:pt x="1401" y="3387"/>
                    <a:pt x="1635" y="3520"/>
                    <a:pt x="1901" y="3587"/>
                  </a:cubicBezTo>
                  <a:cubicBezTo>
                    <a:pt x="2033" y="3623"/>
                    <a:pt x="2158" y="3639"/>
                    <a:pt x="2276" y="3639"/>
                  </a:cubicBezTo>
                  <a:cubicBezTo>
                    <a:pt x="2815" y="3639"/>
                    <a:pt x="3199" y="3291"/>
                    <a:pt x="3336" y="2853"/>
                  </a:cubicBezTo>
                  <a:cubicBezTo>
                    <a:pt x="3469" y="2553"/>
                    <a:pt x="3403" y="2319"/>
                    <a:pt x="3302" y="2052"/>
                  </a:cubicBezTo>
                  <a:cubicBezTo>
                    <a:pt x="3469" y="1986"/>
                    <a:pt x="3669" y="1819"/>
                    <a:pt x="3803" y="1419"/>
                  </a:cubicBezTo>
                  <a:cubicBezTo>
                    <a:pt x="3936" y="818"/>
                    <a:pt x="3669" y="218"/>
                    <a:pt x="3002" y="51"/>
                  </a:cubicBezTo>
                  <a:cubicBezTo>
                    <a:pt x="2852" y="18"/>
                    <a:pt x="2719" y="1"/>
                    <a:pt x="2585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20"/>
            <p:cNvSpPr/>
            <p:nvPr/>
          </p:nvSpPr>
          <p:spPr>
            <a:xfrm>
              <a:off x="6135292" y="3747486"/>
              <a:ext cx="163179" cy="151366"/>
            </a:xfrm>
            <a:custGeom>
              <a:avLst/>
              <a:gdLst/>
              <a:ahLst/>
              <a:cxnLst/>
              <a:rect l="l" t="t" r="r" b="b"/>
              <a:pathLst>
                <a:path w="3937" h="3652" extrusionOk="0">
                  <a:moveTo>
                    <a:pt x="1621" y="0"/>
                  </a:moveTo>
                  <a:cubicBezTo>
                    <a:pt x="1112" y="0"/>
                    <a:pt x="736" y="367"/>
                    <a:pt x="601" y="799"/>
                  </a:cubicBezTo>
                  <a:cubicBezTo>
                    <a:pt x="501" y="1099"/>
                    <a:pt x="568" y="1399"/>
                    <a:pt x="668" y="1600"/>
                  </a:cubicBezTo>
                  <a:cubicBezTo>
                    <a:pt x="501" y="1666"/>
                    <a:pt x="301" y="1833"/>
                    <a:pt x="167" y="2233"/>
                  </a:cubicBezTo>
                  <a:cubicBezTo>
                    <a:pt x="1" y="2834"/>
                    <a:pt x="301" y="3434"/>
                    <a:pt x="968" y="3601"/>
                  </a:cubicBezTo>
                  <a:cubicBezTo>
                    <a:pt x="1118" y="3634"/>
                    <a:pt x="1252" y="3651"/>
                    <a:pt x="1385" y="3651"/>
                  </a:cubicBezTo>
                  <a:cubicBezTo>
                    <a:pt x="1518" y="3651"/>
                    <a:pt x="1652" y="3634"/>
                    <a:pt x="1802" y="3601"/>
                  </a:cubicBezTo>
                  <a:cubicBezTo>
                    <a:pt x="2236" y="3468"/>
                    <a:pt x="3603" y="2734"/>
                    <a:pt x="3770" y="2634"/>
                  </a:cubicBezTo>
                  <a:lnTo>
                    <a:pt x="3937" y="2567"/>
                  </a:lnTo>
                  <a:lnTo>
                    <a:pt x="3837" y="2400"/>
                  </a:lnTo>
                  <a:cubicBezTo>
                    <a:pt x="3770" y="2233"/>
                    <a:pt x="3003" y="799"/>
                    <a:pt x="2736" y="465"/>
                  </a:cubicBezTo>
                  <a:cubicBezTo>
                    <a:pt x="2502" y="265"/>
                    <a:pt x="2302" y="132"/>
                    <a:pt x="2002" y="65"/>
                  </a:cubicBezTo>
                  <a:cubicBezTo>
                    <a:pt x="1869" y="21"/>
                    <a:pt x="1741" y="0"/>
                    <a:pt x="1621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2" name="Google Shape;4952;p20"/>
          <p:cNvGrpSpPr/>
          <p:nvPr/>
        </p:nvGrpSpPr>
        <p:grpSpPr>
          <a:xfrm>
            <a:off x="6513225" y="1677144"/>
            <a:ext cx="1389184" cy="1095715"/>
            <a:chOff x="6421415" y="1677144"/>
            <a:chExt cx="1389184" cy="1095715"/>
          </a:xfrm>
        </p:grpSpPr>
        <p:sp>
          <p:nvSpPr>
            <p:cNvPr id="4953" name="Google Shape;4953;p20"/>
            <p:cNvSpPr/>
            <p:nvPr/>
          </p:nvSpPr>
          <p:spPr>
            <a:xfrm>
              <a:off x="6862095" y="1889070"/>
              <a:ext cx="229536" cy="225682"/>
            </a:xfrm>
            <a:custGeom>
              <a:avLst/>
              <a:gdLst/>
              <a:ahLst/>
              <a:cxnLst/>
              <a:rect l="l" t="t" r="r" b="b"/>
              <a:pathLst>
                <a:path w="5538" h="5445" extrusionOk="0">
                  <a:moveTo>
                    <a:pt x="3713" y="1"/>
                  </a:moveTo>
                  <a:cubicBezTo>
                    <a:pt x="3368" y="1"/>
                    <a:pt x="3026" y="114"/>
                    <a:pt x="2736" y="308"/>
                  </a:cubicBezTo>
                  <a:cubicBezTo>
                    <a:pt x="2402" y="541"/>
                    <a:pt x="2169" y="908"/>
                    <a:pt x="2102" y="1308"/>
                  </a:cubicBezTo>
                  <a:cubicBezTo>
                    <a:pt x="2029" y="1290"/>
                    <a:pt x="1945" y="1279"/>
                    <a:pt x="1850" y="1279"/>
                  </a:cubicBezTo>
                  <a:cubicBezTo>
                    <a:pt x="1597" y="1279"/>
                    <a:pt x="1274" y="1357"/>
                    <a:pt x="934" y="1575"/>
                  </a:cubicBezTo>
                  <a:cubicBezTo>
                    <a:pt x="167" y="2109"/>
                    <a:pt x="0" y="3076"/>
                    <a:pt x="567" y="3910"/>
                  </a:cubicBezTo>
                  <a:cubicBezTo>
                    <a:pt x="834" y="4277"/>
                    <a:pt x="1101" y="4511"/>
                    <a:pt x="1535" y="4677"/>
                  </a:cubicBezTo>
                  <a:cubicBezTo>
                    <a:pt x="2102" y="4944"/>
                    <a:pt x="4504" y="5345"/>
                    <a:pt x="4737" y="5411"/>
                  </a:cubicBezTo>
                  <a:lnTo>
                    <a:pt x="5004" y="5445"/>
                  </a:lnTo>
                  <a:lnTo>
                    <a:pt x="5037" y="5178"/>
                  </a:lnTo>
                  <a:cubicBezTo>
                    <a:pt x="5071" y="4944"/>
                    <a:pt x="5538" y="2543"/>
                    <a:pt x="5504" y="1942"/>
                  </a:cubicBezTo>
                  <a:cubicBezTo>
                    <a:pt x="5438" y="1508"/>
                    <a:pt x="5338" y="1142"/>
                    <a:pt x="5071" y="775"/>
                  </a:cubicBezTo>
                  <a:cubicBezTo>
                    <a:pt x="4699" y="228"/>
                    <a:pt x="4202" y="1"/>
                    <a:pt x="3713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20"/>
            <p:cNvSpPr/>
            <p:nvPr/>
          </p:nvSpPr>
          <p:spPr>
            <a:xfrm>
              <a:off x="7312805" y="1677144"/>
              <a:ext cx="255814" cy="248188"/>
            </a:xfrm>
            <a:custGeom>
              <a:avLst/>
              <a:gdLst/>
              <a:ahLst/>
              <a:cxnLst/>
              <a:rect l="l" t="t" r="r" b="b"/>
              <a:pathLst>
                <a:path w="6172" h="5988" extrusionOk="0">
                  <a:moveTo>
                    <a:pt x="2007" y="1"/>
                  </a:moveTo>
                  <a:cubicBezTo>
                    <a:pt x="1456" y="1"/>
                    <a:pt x="931" y="269"/>
                    <a:pt x="535" y="784"/>
                  </a:cubicBezTo>
                  <a:cubicBezTo>
                    <a:pt x="234" y="1218"/>
                    <a:pt x="68" y="1585"/>
                    <a:pt x="34" y="2085"/>
                  </a:cubicBezTo>
                  <a:cubicBezTo>
                    <a:pt x="1" y="2785"/>
                    <a:pt x="401" y="5421"/>
                    <a:pt x="468" y="5721"/>
                  </a:cubicBezTo>
                  <a:lnTo>
                    <a:pt x="501" y="5988"/>
                  </a:lnTo>
                  <a:lnTo>
                    <a:pt x="801" y="5954"/>
                  </a:lnTo>
                  <a:cubicBezTo>
                    <a:pt x="1068" y="5921"/>
                    <a:pt x="3703" y="5554"/>
                    <a:pt x="4371" y="5254"/>
                  </a:cubicBezTo>
                  <a:cubicBezTo>
                    <a:pt x="4838" y="5087"/>
                    <a:pt x="5138" y="4787"/>
                    <a:pt x="5471" y="4420"/>
                  </a:cubicBezTo>
                  <a:cubicBezTo>
                    <a:pt x="6172" y="3419"/>
                    <a:pt x="5838" y="2385"/>
                    <a:pt x="5071" y="1851"/>
                  </a:cubicBezTo>
                  <a:cubicBezTo>
                    <a:pt x="4739" y="1602"/>
                    <a:pt x="4360" y="1468"/>
                    <a:pt x="4012" y="1468"/>
                  </a:cubicBezTo>
                  <a:cubicBezTo>
                    <a:pt x="3941" y="1468"/>
                    <a:pt x="3871" y="1473"/>
                    <a:pt x="3804" y="1484"/>
                  </a:cubicBezTo>
                  <a:cubicBezTo>
                    <a:pt x="3737" y="1151"/>
                    <a:pt x="3570" y="751"/>
                    <a:pt x="3136" y="384"/>
                  </a:cubicBezTo>
                  <a:cubicBezTo>
                    <a:pt x="2771" y="126"/>
                    <a:pt x="2383" y="1"/>
                    <a:pt x="2007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20"/>
            <p:cNvSpPr/>
            <p:nvPr/>
          </p:nvSpPr>
          <p:spPr>
            <a:xfrm>
              <a:off x="7282382" y="1914271"/>
              <a:ext cx="268290" cy="252415"/>
            </a:xfrm>
            <a:custGeom>
              <a:avLst/>
              <a:gdLst/>
              <a:ahLst/>
              <a:cxnLst/>
              <a:rect l="l" t="t" r="r" b="b"/>
              <a:pathLst>
                <a:path w="6473" h="6090" extrusionOk="0">
                  <a:moveTo>
                    <a:pt x="4321" y="1"/>
                  </a:moveTo>
                  <a:cubicBezTo>
                    <a:pt x="4011" y="1"/>
                    <a:pt x="3723" y="53"/>
                    <a:pt x="3403" y="167"/>
                  </a:cubicBezTo>
                  <a:cubicBezTo>
                    <a:pt x="2736" y="400"/>
                    <a:pt x="535" y="1901"/>
                    <a:pt x="268" y="2068"/>
                  </a:cubicBezTo>
                  <a:lnTo>
                    <a:pt x="1" y="2235"/>
                  </a:lnTo>
                  <a:lnTo>
                    <a:pt x="168" y="2502"/>
                  </a:lnTo>
                  <a:cubicBezTo>
                    <a:pt x="335" y="2735"/>
                    <a:pt x="1802" y="4970"/>
                    <a:pt x="2336" y="5470"/>
                  </a:cubicBezTo>
                  <a:cubicBezTo>
                    <a:pt x="2670" y="5804"/>
                    <a:pt x="3070" y="5971"/>
                    <a:pt x="3570" y="6038"/>
                  </a:cubicBezTo>
                  <a:cubicBezTo>
                    <a:pt x="3730" y="6073"/>
                    <a:pt x="3882" y="6090"/>
                    <a:pt x="4027" y="6090"/>
                  </a:cubicBezTo>
                  <a:cubicBezTo>
                    <a:pt x="4972" y="6090"/>
                    <a:pt x="5594" y="5380"/>
                    <a:pt x="5738" y="4570"/>
                  </a:cubicBezTo>
                  <a:cubicBezTo>
                    <a:pt x="5905" y="4069"/>
                    <a:pt x="5805" y="3669"/>
                    <a:pt x="5572" y="3302"/>
                  </a:cubicBezTo>
                  <a:cubicBezTo>
                    <a:pt x="5872" y="3135"/>
                    <a:pt x="6139" y="2802"/>
                    <a:pt x="6272" y="2201"/>
                  </a:cubicBezTo>
                  <a:cubicBezTo>
                    <a:pt x="6472" y="1167"/>
                    <a:pt x="5872" y="233"/>
                    <a:pt x="4771" y="33"/>
                  </a:cubicBezTo>
                  <a:cubicBezTo>
                    <a:pt x="4613" y="12"/>
                    <a:pt x="4464" y="1"/>
                    <a:pt x="4321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20"/>
            <p:cNvSpPr/>
            <p:nvPr/>
          </p:nvSpPr>
          <p:spPr>
            <a:xfrm>
              <a:off x="7058436" y="1751171"/>
              <a:ext cx="257182" cy="255731"/>
            </a:xfrm>
            <a:custGeom>
              <a:avLst/>
              <a:gdLst/>
              <a:ahLst/>
              <a:cxnLst/>
              <a:rect l="l" t="t" r="r" b="b"/>
              <a:pathLst>
                <a:path w="6205" h="6170" extrusionOk="0">
                  <a:moveTo>
                    <a:pt x="4295" y="0"/>
                  </a:moveTo>
                  <a:cubicBezTo>
                    <a:pt x="3960" y="0"/>
                    <a:pt x="3628" y="95"/>
                    <a:pt x="3336" y="266"/>
                  </a:cubicBezTo>
                  <a:cubicBezTo>
                    <a:pt x="2869" y="499"/>
                    <a:pt x="2602" y="899"/>
                    <a:pt x="2502" y="1300"/>
                  </a:cubicBezTo>
                  <a:cubicBezTo>
                    <a:pt x="2360" y="1271"/>
                    <a:pt x="2205" y="1243"/>
                    <a:pt x="2031" y="1243"/>
                  </a:cubicBezTo>
                  <a:cubicBezTo>
                    <a:pt x="1797" y="1243"/>
                    <a:pt x="1526" y="1294"/>
                    <a:pt x="1201" y="1466"/>
                  </a:cubicBezTo>
                  <a:cubicBezTo>
                    <a:pt x="300" y="2000"/>
                    <a:pt x="0" y="3068"/>
                    <a:pt x="534" y="4002"/>
                  </a:cubicBezTo>
                  <a:cubicBezTo>
                    <a:pt x="801" y="4435"/>
                    <a:pt x="1068" y="4769"/>
                    <a:pt x="1501" y="4969"/>
                  </a:cubicBezTo>
                  <a:cubicBezTo>
                    <a:pt x="2135" y="5303"/>
                    <a:pt x="4703" y="6003"/>
                    <a:pt x="5004" y="6103"/>
                  </a:cubicBezTo>
                  <a:lnTo>
                    <a:pt x="5304" y="6170"/>
                  </a:lnTo>
                  <a:lnTo>
                    <a:pt x="5371" y="5903"/>
                  </a:lnTo>
                  <a:cubicBezTo>
                    <a:pt x="5471" y="5603"/>
                    <a:pt x="6171" y="3034"/>
                    <a:pt x="6205" y="2300"/>
                  </a:cubicBezTo>
                  <a:cubicBezTo>
                    <a:pt x="6205" y="1833"/>
                    <a:pt x="6138" y="1433"/>
                    <a:pt x="5871" y="966"/>
                  </a:cubicBezTo>
                  <a:cubicBezTo>
                    <a:pt x="5468" y="288"/>
                    <a:pt x="4877" y="0"/>
                    <a:pt x="4295" y="0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20"/>
            <p:cNvSpPr/>
            <p:nvPr/>
          </p:nvSpPr>
          <p:spPr>
            <a:xfrm>
              <a:off x="7202221" y="1785656"/>
              <a:ext cx="230904" cy="322171"/>
            </a:xfrm>
            <a:custGeom>
              <a:avLst/>
              <a:gdLst/>
              <a:ahLst/>
              <a:cxnLst/>
              <a:rect l="l" t="t" r="r" b="b"/>
              <a:pathLst>
                <a:path w="5571" h="7773" fill="none" extrusionOk="0">
                  <a:moveTo>
                    <a:pt x="5571" y="1"/>
                  </a:moveTo>
                  <a:lnTo>
                    <a:pt x="0" y="7773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20"/>
            <p:cNvSpPr/>
            <p:nvPr/>
          </p:nvSpPr>
          <p:spPr>
            <a:xfrm>
              <a:off x="7231234" y="1852015"/>
              <a:ext cx="221247" cy="164588"/>
            </a:xfrm>
            <a:custGeom>
              <a:avLst/>
              <a:gdLst/>
              <a:ahLst/>
              <a:cxnLst/>
              <a:rect l="l" t="t" r="r" b="b"/>
              <a:pathLst>
                <a:path w="5338" h="3971" fill="none" extrusionOk="0">
                  <a:moveTo>
                    <a:pt x="5338" y="3470"/>
                  </a:moveTo>
                  <a:lnTo>
                    <a:pt x="935" y="3970"/>
                  </a:lnTo>
                  <a:lnTo>
                    <a:pt x="1" y="1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20"/>
            <p:cNvSpPr/>
            <p:nvPr/>
          </p:nvSpPr>
          <p:spPr>
            <a:xfrm>
              <a:off x="7329426" y="2009644"/>
              <a:ext cx="45634" cy="30464"/>
            </a:xfrm>
            <a:custGeom>
              <a:avLst/>
              <a:gdLst/>
              <a:ahLst/>
              <a:cxnLst/>
              <a:rect l="l" t="t" r="r" b="b"/>
              <a:pathLst>
                <a:path w="1101" h="735" fill="none" extrusionOk="0">
                  <a:moveTo>
                    <a:pt x="1101" y="734"/>
                  </a:moveTo>
                  <a:lnTo>
                    <a:pt x="0" y="1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20"/>
            <p:cNvSpPr/>
            <p:nvPr/>
          </p:nvSpPr>
          <p:spPr>
            <a:xfrm>
              <a:off x="7402707" y="1965418"/>
              <a:ext cx="23542" cy="35976"/>
            </a:xfrm>
            <a:custGeom>
              <a:avLst/>
              <a:gdLst/>
              <a:ahLst/>
              <a:cxnLst/>
              <a:rect l="l" t="t" r="r" b="b"/>
              <a:pathLst>
                <a:path w="568" h="868" fill="none" extrusionOk="0">
                  <a:moveTo>
                    <a:pt x="567" y="0"/>
                  </a:moveTo>
                  <a:lnTo>
                    <a:pt x="0" y="867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20"/>
            <p:cNvSpPr/>
            <p:nvPr/>
          </p:nvSpPr>
          <p:spPr>
            <a:xfrm>
              <a:off x="7257513" y="1928073"/>
              <a:ext cx="23542" cy="34609"/>
            </a:xfrm>
            <a:custGeom>
              <a:avLst/>
              <a:gdLst/>
              <a:ahLst/>
              <a:cxnLst/>
              <a:rect l="l" t="t" r="r" b="b"/>
              <a:pathLst>
                <a:path w="568" h="835" fill="none" extrusionOk="0">
                  <a:moveTo>
                    <a:pt x="1" y="834"/>
                  </a:moveTo>
                  <a:lnTo>
                    <a:pt x="568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20"/>
            <p:cNvSpPr/>
            <p:nvPr/>
          </p:nvSpPr>
          <p:spPr>
            <a:xfrm>
              <a:off x="7191154" y="1875516"/>
              <a:ext cx="52555" cy="26319"/>
            </a:xfrm>
            <a:custGeom>
              <a:avLst/>
              <a:gdLst/>
              <a:ahLst/>
              <a:cxnLst/>
              <a:rect l="l" t="t" r="r" b="b"/>
              <a:pathLst>
                <a:path w="1268" h="635" fill="none" extrusionOk="0">
                  <a:moveTo>
                    <a:pt x="1268" y="635"/>
                  </a:moveTo>
                  <a:lnTo>
                    <a:pt x="0" y="1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20"/>
            <p:cNvSpPr/>
            <p:nvPr/>
          </p:nvSpPr>
          <p:spPr>
            <a:xfrm>
              <a:off x="7359807" y="1840948"/>
              <a:ext cx="65031" cy="41530"/>
            </a:xfrm>
            <a:custGeom>
              <a:avLst/>
              <a:gdLst/>
              <a:ahLst/>
              <a:cxnLst/>
              <a:rect l="l" t="t" r="r" b="b"/>
              <a:pathLst>
                <a:path w="1569" h="1002" fill="none" extrusionOk="0">
                  <a:moveTo>
                    <a:pt x="1569" y="301"/>
                  </a:moveTo>
                  <a:lnTo>
                    <a:pt x="101" y="1002"/>
                  </a:lnTo>
                  <a:lnTo>
                    <a:pt x="1" y="1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20"/>
            <p:cNvSpPr/>
            <p:nvPr/>
          </p:nvSpPr>
          <p:spPr>
            <a:xfrm>
              <a:off x="6766680" y="2053869"/>
              <a:ext cx="844783" cy="718990"/>
            </a:xfrm>
            <a:custGeom>
              <a:avLst/>
              <a:gdLst/>
              <a:ahLst/>
              <a:cxnLst/>
              <a:rect l="l" t="t" r="r" b="b"/>
              <a:pathLst>
                <a:path w="20382" h="17347" fill="none" extrusionOk="0">
                  <a:moveTo>
                    <a:pt x="234" y="13477"/>
                  </a:moveTo>
                  <a:cubicBezTo>
                    <a:pt x="1" y="10375"/>
                    <a:pt x="901" y="7173"/>
                    <a:pt x="3036" y="4638"/>
                  </a:cubicBezTo>
                  <a:cubicBezTo>
                    <a:pt x="6505" y="535"/>
                    <a:pt x="12576" y="1"/>
                    <a:pt x="16679" y="3470"/>
                  </a:cubicBezTo>
                  <a:cubicBezTo>
                    <a:pt x="19982" y="6205"/>
                    <a:pt x="20382" y="11109"/>
                    <a:pt x="17580" y="14378"/>
                  </a:cubicBezTo>
                  <a:cubicBezTo>
                    <a:pt x="15378" y="17013"/>
                    <a:pt x="11476" y="17347"/>
                    <a:pt x="8840" y="15145"/>
                  </a:cubicBezTo>
                  <a:cubicBezTo>
                    <a:pt x="6739" y="13377"/>
                    <a:pt x="6472" y="10275"/>
                    <a:pt x="8240" y="8140"/>
                  </a:cubicBezTo>
                  <a:cubicBezTo>
                    <a:pt x="9674" y="6472"/>
                    <a:pt x="12176" y="6239"/>
                    <a:pt x="13844" y="7673"/>
                  </a:cubicBezTo>
                  <a:cubicBezTo>
                    <a:pt x="15178" y="8807"/>
                    <a:pt x="15345" y="10809"/>
                    <a:pt x="14211" y="12143"/>
                  </a:cubicBezTo>
                  <a:cubicBezTo>
                    <a:pt x="13310" y="13210"/>
                    <a:pt x="11709" y="13344"/>
                    <a:pt x="10608" y="12410"/>
                  </a:cubicBezTo>
                  <a:cubicBezTo>
                    <a:pt x="9741" y="11709"/>
                    <a:pt x="9674" y="10408"/>
                    <a:pt x="10375" y="9541"/>
                  </a:cubicBezTo>
                  <a:cubicBezTo>
                    <a:pt x="10942" y="8874"/>
                    <a:pt x="11943" y="8741"/>
                    <a:pt x="12676" y="934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20"/>
            <p:cNvSpPr/>
            <p:nvPr/>
          </p:nvSpPr>
          <p:spPr>
            <a:xfrm>
              <a:off x="6421415" y="2506362"/>
              <a:ext cx="399222" cy="245079"/>
            </a:xfrm>
            <a:custGeom>
              <a:avLst/>
              <a:gdLst/>
              <a:ahLst/>
              <a:cxnLst/>
              <a:rect l="l" t="t" r="r" b="b"/>
              <a:pathLst>
                <a:path w="9632" h="5913" extrusionOk="0">
                  <a:moveTo>
                    <a:pt x="3712" y="0"/>
                  </a:moveTo>
                  <a:cubicBezTo>
                    <a:pt x="1730" y="0"/>
                    <a:pt x="0" y="859"/>
                    <a:pt x="25" y="859"/>
                  </a:cubicBezTo>
                  <a:cubicBezTo>
                    <a:pt x="58" y="859"/>
                    <a:pt x="1359" y="3961"/>
                    <a:pt x="3727" y="5129"/>
                  </a:cubicBezTo>
                  <a:cubicBezTo>
                    <a:pt x="4862" y="5672"/>
                    <a:pt x="6003" y="5912"/>
                    <a:pt x="6949" y="5912"/>
                  </a:cubicBezTo>
                  <a:cubicBezTo>
                    <a:pt x="8035" y="5912"/>
                    <a:pt x="8864" y="5597"/>
                    <a:pt x="9131" y="5062"/>
                  </a:cubicBezTo>
                  <a:cubicBezTo>
                    <a:pt x="9632" y="4095"/>
                    <a:pt x="8498" y="1459"/>
                    <a:pt x="5829" y="392"/>
                  </a:cubicBezTo>
                  <a:cubicBezTo>
                    <a:pt x="5136" y="106"/>
                    <a:pt x="4408" y="0"/>
                    <a:pt x="3712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20"/>
            <p:cNvSpPr/>
            <p:nvPr/>
          </p:nvSpPr>
          <p:spPr>
            <a:xfrm>
              <a:off x="6942297" y="1980630"/>
              <a:ext cx="135533" cy="138269"/>
            </a:xfrm>
            <a:custGeom>
              <a:avLst/>
              <a:gdLst/>
              <a:ahLst/>
              <a:cxnLst/>
              <a:rect l="l" t="t" r="r" b="b"/>
              <a:pathLst>
                <a:path w="3270" h="3336" fill="none" extrusionOk="0">
                  <a:moveTo>
                    <a:pt x="0" y="0"/>
                  </a:moveTo>
                  <a:lnTo>
                    <a:pt x="3269" y="3336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20"/>
            <p:cNvSpPr/>
            <p:nvPr/>
          </p:nvSpPr>
          <p:spPr>
            <a:xfrm>
              <a:off x="7022459" y="2001354"/>
              <a:ext cx="6963" cy="60886"/>
            </a:xfrm>
            <a:custGeom>
              <a:avLst/>
              <a:gdLst/>
              <a:ahLst/>
              <a:cxnLst/>
              <a:rect l="l" t="t" r="r" b="b"/>
              <a:pathLst>
                <a:path w="168" h="1469" fill="none" extrusionOk="0">
                  <a:moveTo>
                    <a:pt x="168" y="0"/>
                  </a:moveTo>
                  <a:lnTo>
                    <a:pt x="1" y="1468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20"/>
            <p:cNvSpPr/>
            <p:nvPr/>
          </p:nvSpPr>
          <p:spPr>
            <a:xfrm>
              <a:off x="6939520" y="2020710"/>
              <a:ext cx="41530" cy="41"/>
            </a:xfrm>
            <a:custGeom>
              <a:avLst/>
              <a:gdLst/>
              <a:ahLst/>
              <a:cxnLst/>
              <a:rect l="l" t="t" r="r" b="b"/>
              <a:pathLst>
                <a:path w="1002" h="1" fill="none" extrusionOk="0">
                  <a:moveTo>
                    <a:pt x="1001" y="0"/>
                  </a:moveTo>
                  <a:lnTo>
                    <a:pt x="0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20"/>
            <p:cNvSpPr/>
            <p:nvPr/>
          </p:nvSpPr>
          <p:spPr>
            <a:xfrm>
              <a:off x="6935376" y="2356691"/>
              <a:ext cx="66399" cy="67767"/>
            </a:xfrm>
            <a:custGeom>
              <a:avLst/>
              <a:gdLst/>
              <a:ahLst/>
              <a:cxnLst/>
              <a:rect l="l" t="t" r="r" b="b"/>
              <a:pathLst>
                <a:path w="1602" h="1635" fill="none" extrusionOk="0">
                  <a:moveTo>
                    <a:pt x="67" y="901"/>
                  </a:moveTo>
                  <a:cubicBezTo>
                    <a:pt x="100" y="1334"/>
                    <a:pt x="467" y="1635"/>
                    <a:pt x="901" y="1535"/>
                  </a:cubicBezTo>
                  <a:cubicBezTo>
                    <a:pt x="1301" y="1501"/>
                    <a:pt x="1601" y="1134"/>
                    <a:pt x="1501" y="701"/>
                  </a:cubicBezTo>
                  <a:cubicBezTo>
                    <a:pt x="1468" y="300"/>
                    <a:pt x="1101" y="0"/>
                    <a:pt x="667" y="67"/>
                  </a:cubicBezTo>
                  <a:cubicBezTo>
                    <a:pt x="267" y="134"/>
                    <a:pt x="0" y="501"/>
                    <a:pt x="67" y="90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20"/>
            <p:cNvSpPr/>
            <p:nvPr/>
          </p:nvSpPr>
          <p:spPr>
            <a:xfrm>
              <a:off x="7755267" y="2140579"/>
              <a:ext cx="55332" cy="51726"/>
            </a:xfrm>
            <a:custGeom>
              <a:avLst/>
              <a:gdLst/>
              <a:ahLst/>
              <a:cxnLst/>
              <a:rect l="l" t="t" r="r" b="b"/>
              <a:pathLst>
                <a:path w="1335" h="1248" extrusionOk="0">
                  <a:moveTo>
                    <a:pt x="671" y="0"/>
                  </a:moveTo>
                  <a:cubicBezTo>
                    <a:pt x="637" y="0"/>
                    <a:pt x="602" y="3"/>
                    <a:pt x="567" y="10"/>
                  </a:cubicBezTo>
                  <a:cubicBezTo>
                    <a:pt x="234" y="44"/>
                    <a:pt x="0" y="377"/>
                    <a:pt x="33" y="711"/>
                  </a:cubicBezTo>
                  <a:cubicBezTo>
                    <a:pt x="65" y="1023"/>
                    <a:pt x="359" y="1248"/>
                    <a:pt x="670" y="1248"/>
                  </a:cubicBezTo>
                  <a:cubicBezTo>
                    <a:pt x="691" y="1248"/>
                    <a:pt x="713" y="1247"/>
                    <a:pt x="734" y="1245"/>
                  </a:cubicBezTo>
                  <a:cubicBezTo>
                    <a:pt x="1068" y="1211"/>
                    <a:pt x="1334" y="878"/>
                    <a:pt x="1301" y="544"/>
                  </a:cubicBezTo>
                  <a:cubicBezTo>
                    <a:pt x="1241" y="245"/>
                    <a:pt x="967" y="0"/>
                    <a:pt x="671" y="0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20"/>
            <p:cNvSpPr/>
            <p:nvPr/>
          </p:nvSpPr>
          <p:spPr>
            <a:xfrm>
              <a:off x="7281014" y="2428397"/>
              <a:ext cx="27687" cy="27853"/>
            </a:xfrm>
            <a:custGeom>
              <a:avLst/>
              <a:gdLst/>
              <a:ahLst/>
              <a:cxnLst/>
              <a:rect l="l" t="t" r="r" b="b"/>
              <a:pathLst>
                <a:path w="668" h="672" extrusionOk="0">
                  <a:moveTo>
                    <a:pt x="284" y="0"/>
                  </a:moveTo>
                  <a:cubicBezTo>
                    <a:pt x="112" y="0"/>
                    <a:pt x="1" y="155"/>
                    <a:pt x="1" y="338"/>
                  </a:cubicBezTo>
                  <a:cubicBezTo>
                    <a:pt x="1" y="572"/>
                    <a:pt x="167" y="672"/>
                    <a:pt x="334" y="672"/>
                  </a:cubicBezTo>
                  <a:cubicBezTo>
                    <a:pt x="568" y="672"/>
                    <a:pt x="668" y="505"/>
                    <a:pt x="668" y="338"/>
                  </a:cubicBezTo>
                  <a:cubicBezTo>
                    <a:pt x="668" y="138"/>
                    <a:pt x="501" y="5"/>
                    <a:pt x="334" y="5"/>
                  </a:cubicBezTo>
                  <a:cubicBezTo>
                    <a:pt x="317" y="2"/>
                    <a:pt x="300" y="0"/>
                    <a:pt x="284" y="0"/>
                  </a:cubicBezTo>
                  <a:close/>
                </a:path>
              </a:pathLst>
            </a:custGeom>
            <a:solidFill>
              <a:srgbClr val="042613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2" name="Google Shape;4972;p20"/>
          <p:cNvGrpSpPr/>
          <p:nvPr/>
        </p:nvGrpSpPr>
        <p:grpSpPr>
          <a:xfrm>
            <a:off x="1241591" y="1677144"/>
            <a:ext cx="1397106" cy="1095715"/>
            <a:chOff x="1660731" y="1677144"/>
            <a:chExt cx="1397106" cy="1095715"/>
          </a:xfrm>
        </p:grpSpPr>
        <p:sp>
          <p:nvSpPr>
            <p:cNvPr id="4973" name="Google Shape;4973;p20"/>
            <p:cNvSpPr/>
            <p:nvPr/>
          </p:nvSpPr>
          <p:spPr>
            <a:xfrm>
              <a:off x="2379695" y="1889070"/>
              <a:ext cx="230945" cy="225682"/>
            </a:xfrm>
            <a:custGeom>
              <a:avLst/>
              <a:gdLst/>
              <a:ahLst/>
              <a:cxnLst/>
              <a:rect l="l" t="t" r="r" b="b"/>
              <a:pathLst>
                <a:path w="5572" h="5445" extrusionOk="0">
                  <a:moveTo>
                    <a:pt x="1825" y="1"/>
                  </a:moveTo>
                  <a:cubicBezTo>
                    <a:pt x="1336" y="1"/>
                    <a:pt x="839" y="228"/>
                    <a:pt x="468" y="775"/>
                  </a:cubicBezTo>
                  <a:cubicBezTo>
                    <a:pt x="234" y="1142"/>
                    <a:pt x="101" y="1508"/>
                    <a:pt x="67" y="1942"/>
                  </a:cubicBezTo>
                  <a:cubicBezTo>
                    <a:pt x="1" y="2543"/>
                    <a:pt x="468" y="4944"/>
                    <a:pt x="501" y="5178"/>
                  </a:cubicBezTo>
                  <a:lnTo>
                    <a:pt x="568" y="5445"/>
                  </a:lnTo>
                  <a:lnTo>
                    <a:pt x="801" y="5411"/>
                  </a:lnTo>
                  <a:cubicBezTo>
                    <a:pt x="1068" y="5345"/>
                    <a:pt x="3436" y="4944"/>
                    <a:pt x="4003" y="4677"/>
                  </a:cubicBezTo>
                  <a:cubicBezTo>
                    <a:pt x="4437" y="4511"/>
                    <a:pt x="4737" y="4277"/>
                    <a:pt x="4971" y="3910"/>
                  </a:cubicBezTo>
                  <a:cubicBezTo>
                    <a:pt x="5571" y="3076"/>
                    <a:pt x="5404" y="2109"/>
                    <a:pt x="4604" y="1575"/>
                  </a:cubicBezTo>
                  <a:cubicBezTo>
                    <a:pt x="4264" y="1357"/>
                    <a:pt x="3959" y="1279"/>
                    <a:pt x="3703" y="1279"/>
                  </a:cubicBezTo>
                  <a:cubicBezTo>
                    <a:pt x="3607" y="1279"/>
                    <a:pt x="3518" y="1290"/>
                    <a:pt x="3436" y="1308"/>
                  </a:cubicBezTo>
                  <a:cubicBezTo>
                    <a:pt x="3403" y="908"/>
                    <a:pt x="3136" y="541"/>
                    <a:pt x="2803" y="308"/>
                  </a:cubicBezTo>
                  <a:cubicBezTo>
                    <a:pt x="2512" y="114"/>
                    <a:pt x="2171" y="1"/>
                    <a:pt x="1825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20"/>
            <p:cNvSpPr/>
            <p:nvPr/>
          </p:nvSpPr>
          <p:spPr>
            <a:xfrm>
              <a:off x="1902707" y="1677144"/>
              <a:ext cx="255814" cy="248188"/>
            </a:xfrm>
            <a:custGeom>
              <a:avLst/>
              <a:gdLst/>
              <a:ahLst/>
              <a:cxnLst/>
              <a:rect l="l" t="t" r="r" b="b"/>
              <a:pathLst>
                <a:path w="6172" h="5988" extrusionOk="0">
                  <a:moveTo>
                    <a:pt x="4173" y="1"/>
                  </a:moveTo>
                  <a:cubicBezTo>
                    <a:pt x="3801" y="1"/>
                    <a:pt x="3421" y="126"/>
                    <a:pt x="3069" y="384"/>
                  </a:cubicBezTo>
                  <a:cubicBezTo>
                    <a:pt x="2602" y="751"/>
                    <a:pt x="2435" y="1151"/>
                    <a:pt x="2402" y="1484"/>
                  </a:cubicBezTo>
                  <a:cubicBezTo>
                    <a:pt x="2329" y="1473"/>
                    <a:pt x="2254" y="1468"/>
                    <a:pt x="2180" y="1468"/>
                  </a:cubicBezTo>
                  <a:cubicBezTo>
                    <a:pt x="1812" y="1468"/>
                    <a:pt x="1434" y="1602"/>
                    <a:pt x="1101" y="1851"/>
                  </a:cubicBezTo>
                  <a:cubicBezTo>
                    <a:pt x="334" y="2385"/>
                    <a:pt x="0" y="3419"/>
                    <a:pt x="734" y="4420"/>
                  </a:cubicBezTo>
                  <a:cubicBezTo>
                    <a:pt x="1068" y="4787"/>
                    <a:pt x="1335" y="5087"/>
                    <a:pt x="1802" y="5254"/>
                  </a:cubicBezTo>
                  <a:cubicBezTo>
                    <a:pt x="2469" y="5554"/>
                    <a:pt x="5104" y="5921"/>
                    <a:pt x="5404" y="5954"/>
                  </a:cubicBezTo>
                  <a:lnTo>
                    <a:pt x="5671" y="5988"/>
                  </a:lnTo>
                  <a:lnTo>
                    <a:pt x="5738" y="5721"/>
                  </a:lnTo>
                  <a:cubicBezTo>
                    <a:pt x="5771" y="5421"/>
                    <a:pt x="6171" y="2785"/>
                    <a:pt x="6138" y="2085"/>
                  </a:cubicBezTo>
                  <a:cubicBezTo>
                    <a:pt x="6105" y="1585"/>
                    <a:pt x="5938" y="1218"/>
                    <a:pt x="5638" y="784"/>
                  </a:cubicBezTo>
                  <a:cubicBezTo>
                    <a:pt x="5241" y="269"/>
                    <a:pt x="4716" y="1"/>
                    <a:pt x="4173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20"/>
            <p:cNvSpPr/>
            <p:nvPr/>
          </p:nvSpPr>
          <p:spPr>
            <a:xfrm>
              <a:off x="1920654" y="1914271"/>
              <a:ext cx="266880" cy="252415"/>
            </a:xfrm>
            <a:custGeom>
              <a:avLst/>
              <a:gdLst/>
              <a:ahLst/>
              <a:cxnLst/>
              <a:rect l="l" t="t" r="r" b="b"/>
              <a:pathLst>
                <a:path w="6439" h="6090" extrusionOk="0">
                  <a:moveTo>
                    <a:pt x="2159" y="1"/>
                  </a:moveTo>
                  <a:cubicBezTo>
                    <a:pt x="2012" y="1"/>
                    <a:pt x="1861" y="12"/>
                    <a:pt x="1702" y="33"/>
                  </a:cubicBezTo>
                  <a:cubicBezTo>
                    <a:pt x="635" y="233"/>
                    <a:pt x="1" y="1167"/>
                    <a:pt x="201" y="2201"/>
                  </a:cubicBezTo>
                  <a:cubicBezTo>
                    <a:pt x="335" y="2802"/>
                    <a:pt x="635" y="3135"/>
                    <a:pt x="902" y="3302"/>
                  </a:cubicBezTo>
                  <a:cubicBezTo>
                    <a:pt x="668" y="3669"/>
                    <a:pt x="568" y="4069"/>
                    <a:pt x="735" y="4570"/>
                  </a:cubicBezTo>
                  <a:cubicBezTo>
                    <a:pt x="879" y="5380"/>
                    <a:pt x="1501" y="6090"/>
                    <a:pt x="2447" y="6090"/>
                  </a:cubicBezTo>
                  <a:cubicBezTo>
                    <a:pt x="2591" y="6090"/>
                    <a:pt x="2744" y="6073"/>
                    <a:pt x="2903" y="6038"/>
                  </a:cubicBezTo>
                  <a:cubicBezTo>
                    <a:pt x="3403" y="5971"/>
                    <a:pt x="3770" y="5804"/>
                    <a:pt x="4104" y="5470"/>
                  </a:cubicBezTo>
                  <a:cubicBezTo>
                    <a:pt x="4671" y="4970"/>
                    <a:pt x="6105" y="2735"/>
                    <a:pt x="6272" y="2502"/>
                  </a:cubicBezTo>
                  <a:lnTo>
                    <a:pt x="6439" y="2235"/>
                  </a:lnTo>
                  <a:lnTo>
                    <a:pt x="6205" y="2068"/>
                  </a:lnTo>
                  <a:cubicBezTo>
                    <a:pt x="5972" y="1901"/>
                    <a:pt x="3737" y="400"/>
                    <a:pt x="3070" y="167"/>
                  </a:cubicBezTo>
                  <a:cubicBezTo>
                    <a:pt x="2773" y="53"/>
                    <a:pt x="2477" y="1"/>
                    <a:pt x="2159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20"/>
            <p:cNvSpPr/>
            <p:nvPr/>
          </p:nvSpPr>
          <p:spPr>
            <a:xfrm>
              <a:off x="2155708" y="1751171"/>
              <a:ext cx="257223" cy="255731"/>
            </a:xfrm>
            <a:custGeom>
              <a:avLst/>
              <a:gdLst/>
              <a:ahLst/>
              <a:cxnLst/>
              <a:rect l="l" t="t" r="r" b="b"/>
              <a:pathLst>
                <a:path w="6206" h="6170" extrusionOk="0">
                  <a:moveTo>
                    <a:pt x="1902" y="0"/>
                  </a:moveTo>
                  <a:cubicBezTo>
                    <a:pt x="1312" y="0"/>
                    <a:pt x="716" y="288"/>
                    <a:pt x="334" y="966"/>
                  </a:cubicBezTo>
                  <a:cubicBezTo>
                    <a:pt x="67" y="1433"/>
                    <a:pt x="1" y="1833"/>
                    <a:pt x="1" y="2300"/>
                  </a:cubicBezTo>
                  <a:cubicBezTo>
                    <a:pt x="34" y="3034"/>
                    <a:pt x="735" y="5603"/>
                    <a:pt x="835" y="5903"/>
                  </a:cubicBezTo>
                  <a:lnTo>
                    <a:pt x="901" y="6170"/>
                  </a:lnTo>
                  <a:lnTo>
                    <a:pt x="1202" y="6103"/>
                  </a:lnTo>
                  <a:cubicBezTo>
                    <a:pt x="1502" y="6003"/>
                    <a:pt x="4070" y="5303"/>
                    <a:pt x="4704" y="4969"/>
                  </a:cubicBezTo>
                  <a:cubicBezTo>
                    <a:pt x="5104" y="4769"/>
                    <a:pt x="5405" y="4435"/>
                    <a:pt x="5671" y="4002"/>
                  </a:cubicBezTo>
                  <a:cubicBezTo>
                    <a:pt x="6205" y="3068"/>
                    <a:pt x="5905" y="2000"/>
                    <a:pt x="5004" y="1466"/>
                  </a:cubicBezTo>
                  <a:cubicBezTo>
                    <a:pt x="4698" y="1294"/>
                    <a:pt x="4425" y="1243"/>
                    <a:pt x="4185" y="1243"/>
                  </a:cubicBezTo>
                  <a:cubicBezTo>
                    <a:pt x="4006" y="1243"/>
                    <a:pt x="3846" y="1271"/>
                    <a:pt x="3703" y="1300"/>
                  </a:cubicBezTo>
                  <a:cubicBezTo>
                    <a:pt x="3637" y="899"/>
                    <a:pt x="3336" y="499"/>
                    <a:pt x="2869" y="266"/>
                  </a:cubicBezTo>
                  <a:cubicBezTo>
                    <a:pt x="2577" y="95"/>
                    <a:pt x="2241" y="0"/>
                    <a:pt x="1902" y="0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20"/>
            <p:cNvSpPr/>
            <p:nvPr/>
          </p:nvSpPr>
          <p:spPr>
            <a:xfrm>
              <a:off x="2038202" y="1785656"/>
              <a:ext cx="230904" cy="322171"/>
            </a:xfrm>
            <a:custGeom>
              <a:avLst/>
              <a:gdLst/>
              <a:ahLst/>
              <a:cxnLst/>
              <a:rect l="l" t="t" r="r" b="b"/>
              <a:pathLst>
                <a:path w="5571" h="7773" fill="none" extrusionOk="0">
                  <a:moveTo>
                    <a:pt x="0" y="1"/>
                  </a:moveTo>
                  <a:lnTo>
                    <a:pt x="5571" y="7773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20"/>
            <p:cNvSpPr/>
            <p:nvPr/>
          </p:nvSpPr>
          <p:spPr>
            <a:xfrm>
              <a:off x="2018845" y="1852015"/>
              <a:ext cx="221247" cy="164588"/>
            </a:xfrm>
            <a:custGeom>
              <a:avLst/>
              <a:gdLst/>
              <a:ahLst/>
              <a:cxnLst/>
              <a:rect l="l" t="t" r="r" b="b"/>
              <a:pathLst>
                <a:path w="5338" h="3971" fill="none" extrusionOk="0">
                  <a:moveTo>
                    <a:pt x="0" y="3470"/>
                  </a:moveTo>
                  <a:lnTo>
                    <a:pt x="4437" y="3970"/>
                  </a:lnTo>
                  <a:lnTo>
                    <a:pt x="5337" y="1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20"/>
            <p:cNvSpPr/>
            <p:nvPr/>
          </p:nvSpPr>
          <p:spPr>
            <a:xfrm>
              <a:off x="2096271" y="2009644"/>
              <a:ext cx="45675" cy="30464"/>
            </a:xfrm>
            <a:custGeom>
              <a:avLst/>
              <a:gdLst/>
              <a:ahLst/>
              <a:cxnLst/>
              <a:rect l="l" t="t" r="r" b="b"/>
              <a:pathLst>
                <a:path w="1102" h="735" fill="none" extrusionOk="0">
                  <a:moveTo>
                    <a:pt x="0" y="734"/>
                  </a:moveTo>
                  <a:lnTo>
                    <a:pt x="1101" y="1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20"/>
            <p:cNvSpPr/>
            <p:nvPr/>
          </p:nvSpPr>
          <p:spPr>
            <a:xfrm>
              <a:off x="2045124" y="1965418"/>
              <a:ext cx="23542" cy="35976"/>
            </a:xfrm>
            <a:custGeom>
              <a:avLst/>
              <a:gdLst/>
              <a:ahLst/>
              <a:cxnLst/>
              <a:rect l="l" t="t" r="r" b="b"/>
              <a:pathLst>
                <a:path w="568" h="868" fill="none" extrusionOk="0">
                  <a:moveTo>
                    <a:pt x="0" y="0"/>
                  </a:moveTo>
                  <a:lnTo>
                    <a:pt x="567" y="867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20"/>
            <p:cNvSpPr/>
            <p:nvPr/>
          </p:nvSpPr>
          <p:spPr>
            <a:xfrm>
              <a:off x="2190276" y="1928073"/>
              <a:ext cx="23542" cy="34609"/>
            </a:xfrm>
            <a:custGeom>
              <a:avLst/>
              <a:gdLst/>
              <a:ahLst/>
              <a:cxnLst/>
              <a:rect l="l" t="t" r="r" b="b"/>
              <a:pathLst>
                <a:path w="568" h="835" fill="none" extrusionOk="0">
                  <a:moveTo>
                    <a:pt x="568" y="834"/>
                  </a:moveTo>
                  <a:lnTo>
                    <a:pt x="1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20"/>
            <p:cNvSpPr/>
            <p:nvPr/>
          </p:nvSpPr>
          <p:spPr>
            <a:xfrm>
              <a:off x="2227621" y="1875516"/>
              <a:ext cx="52555" cy="26319"/>
            </a:xfrm>
            <a:custGeom>
              <a:avLst/>
              <a:gdLst/>
              <a:ahLst/>
              <a:cxnLst/>
              <a:rect l="l" t="t" r="r" b="b"/>
              <a:pathLst>
                <a:path w="1268" h="635" fill="none" extrusionOk="0">
                  <a:moveTo>
                    <a:pt x="0" y="635"/>
                  </a:moveTo>
                  <a:lnTo>
                    <a:pt x="1268" y="1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20"/>
            <p:cNvSpPr/>
            <p:nvPr/>
          </p:nvSpPr>
          <p:spPr>
            <a:xfrm>
              <a:off x="2046491" y="1840948"/>
              <a:ext cx="66399" cy="41530"/>
            </a:xfrm>
            <a:custGeom>
              <a:avLst/>
              <a:gdLst/>
              <a:ahLst/>
              <a:cxnLst/>
              <a:rect l="l" t="t" r="r" b="b"/>
              <a:pathLst>
                <a:path w="1602" h="1002" fill="none" extrusionOk="0">
                  <a:moveTo>
                    <a:pt x="0" y="301"/>
                  </a:moveTo>
                  <a:lnTo>
                    <a:pt x="1468" y="1002"/>
                  </a:lnTo>
                  <a:lnTo>
                    <a:pt x="1602" y="1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20"/>
            <p:cNvSpPr/>
            <p:nvPr/>
          </p:nvSpPr>
          <p:spPr>
            <a:xfrm>
              <a:off x="1859849" y="2053869"/>
              <a:ext cx="844783" cy="718990"/>
            </a:xfrm>
            <a:custGeom>
              <a:avLst/>
              <a:gdLst/>
              <a:ahLst/>
              <a:cxnLst/>
              <a:rect l="l" t="t" r="r" b="b"/>
              <a:pathLst>
                <a:path w="20382" h="17347" fill="none" extrusionOk="0">
                  <a:moveTo>
                    <a:pt x="20148" y="13477"/>
                  </a:moveTo>
                  <a:cubicBezTo>
                    <a:pt x="20381" y="10375"/>
                    <a:pt x="19481" y="7173"/>
                    <a:pt x="17346" y="4638"/>
                  </a:cubicBezTo>
                  <a:cubicBezTo>
                    <a:pt x="13877" y="535"/>
                    <a:pt x="7806" y="1"/>
                    <a:pt x="3703" y="3470"/>
                  </a:cubicBezTo>
                  <a:cubicBezTo>
                    <a:pt x="434" y="6205"/>
                    <a:pt x="0" y="11109"/>
                    <a:pt x="2802" y="14378"/>
                  </a:cubicBezTo>
                  <a:cubicBezTo>
                    <a:pt x="5004" y="17013"/>
                    <a:pt x="8940" y="17347"/>
                    <a:pt x="11542" y="15145"/>
                  </a:cubicBezTo>
                  <a:cubicBezTo>
                    <a:pt x="13643" y="13377"/>
                    <a:pt x="13944" y="10275"/>
                    <a:pt x="12142" y="8140"/>
                  </a:cubicBezTo>
                  <a:cubicBezTo>
                    <a:pt x="10708" y="6472"/>
                    <a:pt x="8206" y="6239"/>
                    <a:pt x="6538" y="7673"/>
                  </a:cubicBezTo>
                  <a:cubicBezTo>
                    <a:pt x="5204" y="8807"/>
                    <a:pt x="5037" y="10809"/>
                    <a:pt x="6171" y="12143"/>
                  </a:cubicBezTo>
                  <a:cubicBezTo>
                    <a:pt x="7105" y="13210"/>
                    <a:pt x="8673" y="13344"/>
                    <a:pt x="9741" y="12410"/>
                  </a:cubicBezTo>
                  <a:cubicBezTo>
                    <a:pt x="10641" y="11709"/>
                    <a:pt x="10708" y="10408"/>
                    <a:pt x="10007" y="9541"/>
                  </a:cubicBezTo>
                  <a:cubicBezTo>
                    <a:pt x="9407" y="8874"/>
                    <a:pt x="8406" y="8741"/>
                    <a:pt x="7706" y="934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20"/>
            <p:cNvSpPr/>
            <p:nvPr/>
          </p:nvSpPr>
          <p:spPr>
            <a:xfrm>
              <a:off x="2393539" y="1980630"/>
              <a:ext cx="135533" cy="138269"/>
            </a:xfrm>
            <a:custGeom>
              <a:avLst/>
              <a:gdLst/>
              <a:ahLst/>
              <a:cxnLst/>
              <a:rect l="l" t="t" r="r" b="b"/>
              <a:pathLst>
                <a:path w="3270" h="3336" fill="none" extrusionOk="0">
                  <a:moveTo>
                    <a:pt x="3269" y="0"/>
                  </a:moveTo>
                  <a:lnTo>
                    <a:pt x="0" y="3336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20"/>
            <p:cNvSpPr/>
            <p:nvPr/>
          </p:nvSpPr>
          <p:spPr>
            <a:xfrm>
              <a:off x="2441910" y="2001354"/>
              <a:ext cx="6963" cy="60886"/>
            </a:xfrm>
            <a:custGeom>
              <a:avLst/>
              <a:gdLst/>
              <a:ahLst/>
              <a:cxnLst/>
              <a:rect l="l" t="t" r="r" b="b"/>
              <a:pathLst>
                <a:path w="168" h="1469" fill="none" extrusionOk="0">
                  <a:moveTo>
                    <a:pt x="1" y="0"/>
                  </a:moveTo>
                  <a:lnTo>
                    <a:pt x="167" y="1468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20"/>
            <p:cNvSpPr/>
            <p:nvPr/>
          </p:nvSpPr>
          <p:spPr>
            <a:xfrm>
              <a:off x="2490321" y="2020710"/>
              <a:ext cx="41489" cy="41"/>
            </a:xfrm>
            <a:custGeom>
              <a:avLst/>
              <a:gdLst/>
              <a:ahLst/>
              <a:cxnLst/>
              <a:rect l="l" t="t" r="r" b="b"/>
              <a:pathLst>
                <a:path w="1001" h="1" fill="none" extrusionOk="0">
                  <a:moveTo>
                    <a:pt x="0" y="0"/>
                  </a:moveTo>
                  <a:lnTo>
                    <a:pt x="1001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20"/>
            <p:cNvSpPr/>
            <p:nvPr/>
          </p:nvSpPr>
          <p:spPr>
            <a:xfrm>
              <a:off x="2469556" y="2356691"/>
              <a:ext cx="66399" cy="67767"/>
            </a:xfrm>
            <a:custGeom>
              <a:avLst/>
              <a:gdLst/>
              <a:ahLst/>
              <a:cxnLst/>
              <a:rect l="l" t="t" r="r" b="b"/>
              <a:pathLst>
                <a:path w="1602" h="1635" fill="none" extrusionOk="0">
                  <a:moveTo>
                    <a:pt x="1569" y="901"/>
                  </a:moveTo>
                  <a:cubicBezTo>
                    <a:pt x="1502" y="1334"/>
                    <a:pt x="1135" y="1635"/>
                    <a:pt x="735" y="1535"/>
                  </a:cubicBezTo>
                  <a:cubicBezTo>
                    <a:pt x="301" y="1501"/>
                    <a:pt x="1" y="1134"/>
                    <a:pt x="101" y="701"/>
                  </a:cubicBezTo>
                  <a:cubicBezTo>
                    <a:pt x="134" y="300"/>
                    <a:pt x="501" y="0"/>
                    <a:pt x="935" y="67"/>
                  </a:cubicBezTo>
                  <a:cubicBezTo>
                    <a:pt x="1335" y="134"/>
                    <a:pt x="1602" y="501"/>
                    <a:pt x="1569" y="90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20"/>
            <p:cNvSpPr/>
            <p:nvPr/>
          </p:nvSpPr>
          <p:spPr>
            <a:xfrm>
              <a:off x="1660731" y="2140579"/>
              <a:ext cx="55374" cy="51726"/>
            </a:xfrm>
            <a:custGeom>
              <a:avLst/>
              <a:gdLst/>
              <a:ahLst/>
              <a:cxnLst/>
              <a:rect l="l" t="t" r="r" b="b"/>
              <a:pathLst>
                <a:path w="1336" h="1248" extrusionOk="0">
                  <a:moveTo>
                    <a:pt x="664" y="0"/>
                  </a:moveTo>
                  <a:cubicBezTo>
                    <a:pt x="368" y="0"/>
                    <a:pt x="97" y="245"/>
                    <a:pt x="68" y="544"/>
                  </a:cubicBezTo>
                  <a:cubicBezTo>
                    <a:pt x="1" y="878"/>
                    <a:pt x="268" y="1211"/>
                    <a:pt x="601" y="1245"/>
                  </a:cubicBezTo>
                  <a:cubicBezTo>
                    <a:pt x="623" y="1247"/>
                    <a:pt x="644" y="1248"/>
                    <a:pt x="665" y="1248"/>
                  </a:cubicBezTo>
                  <a:cubicBezTo>
                    <a:pt x="976" y="1248"/>
                    <a:pt x="1270" y="1023"/>
                    <a:pt x="1302" y="711"/>
                  </a:cubicBezTo>
                  <a:cubicBezTo>
                    <a:pt x="1335" y="377"/>
                    <a:pt x="1102" y="44"/>
                    <a:pt x="768" y="10"/>
                  </a:cubicBezTo>
                  <a:cubicBezTo>
                    <a:pt x="733" y="3"/>
                    <a:pt x="698" y="0"/>
                    <a:pt x="664" y="0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20"/>
            <p:cNvSpPr/>
            <p:nvPr/>
          </p:nvSpPr>
          <p:spPr>
            <a:xfrm>
              <a:off x="2162630" y="2428397"/>
              <a:ext cx="27687" cy="27853"/>
            </a:xfrm>
            <a:custGeom>
              <a:avLst/>
              <a:gdLst/>
              <a:ahLst/>
              <a:cxnLst/>
              <a:rect l="l" t="t" r="r" b="b"/>
              <a:pathLst>
                <a:path w="668" h="672" extrusionOk="0">
                  <a:moveTo>
                    <a:pt x="384" y="0"/>
                  </a:moveTo>
                  <a:cubicBezTo>
                    <a:pt x="368" y="0"/>
                    <a:pt x="351" y="2"/>
                    <a:pt x="334" y="5"/>
                  </a:cubicBezTo>
                  <a:cubicBezTo>
                    <a:pt x="167" y="5"/>
                    <a:pt x="0" y="138"/>
                    <a:pt x="0" y="338"/>
                  </a:cubicBezTo>
                  <a:cubicBezTo>
                    <a:pt x="0" y="505"/>
                    <a:pt x="134" y="672"/>
                    <a:pt x="334" y="672"/>
                  </a:cubicBezTo>
                  <a:cubicBezTo>
                    <a:pt x="501" y="672"/>
                    <a:pt x="668" y="572"/>
                    <a:pt x="668" y="338"/>
                  </a:cubicBezTo>
                  <a:cubicBezTo>
                    <a:pt x="668" y="155"/>
                    <a:pt x="556" y="0"/>
                    <a:pt x="384" y="0"/>
                  </a:cubicBezTo>
                  <a:close/>
                </a:path>
              </a:pathLst>
            </a:custGeom>
            <a:solidFill>
              <a:srgbClr val="042613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20"/>
            <p:cNvSpPr/>
            <p:nvPr/>
          </p:nvSpPr>
          <p:spPr>
            <a:xfrm flipH="1">
              <a:off x="2658615" y="2506362"/>
              <a:ext cx="399222" cy="245079"/>
            </a:xfrm>
            <a:custGeom>
              <a:avLst/>
              <a:gdLst/>
              <a:ahLst/>
              <a:cxnLst/>
              <a:rect l="l" t="t" r="r" b="b"/>
              <a:pathLst>
                <a:path w="9632" h="5913" extrusionOk="0">
                  <a:moveTo>
                    <a:pt x="3712" y="0"/>
                  </a:moveTo>
                  <a:cubicBezTo>
                    <a:pt x="1730" y="0"/>
                    <a:pt x="0" y="859"/>
                    <a:pt x="25" y="859"/>
                  </a:cubicBezTo>
                  <a:cubicBezTo>
                    <a:pt x="58" y="859"/>
                    <a:pt x="1359" y="3961"/>
                    <a:pt x="3727" y="5129"/>
                  </a:cubicBezTo>
                  <a:cubicBezTo>
                    <a:pt x="4862" y="5672"/>
                    <a:pt x="6003" y="5912"/>
                    <a:pt x="6949" y="5912"/>
                  </a:cubicBezTo>
                  <a:cubicBezTo>
                    <a:pt x="8035" y="5912"/>
                    <a:pt x="8864" y="5597"/>
                    <a:pt x="9131" y="5062"/>
                  </a:cubicBezTo>
                  <a:cubicBezTo>
                    <a:pt x="9632" y="4095"/>
                    <a:pt x="8498" y="1459"/>
                    <a:pt x="5829" y="392"/>
                  </a:cubicBezTo>
                  <a:cubicBezTo>
                    <a:pt x="5136" y="106"/>
                    <a:pt x="4408" y="0"/>
                    <a:pt x="3712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92" name="Google Shape;4992;p20"/>
          <p:cNvSpPr/>
          <p:nvPr/>
        </p:nvSpPr>
        <p:spPr>
          <a:xfrm rot="-5400000" flipH="1">
            <a:off x="2736012" y="3729597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3" name="Google Shape;4993;p20"/>
          <p:cNvSpPr/>
          <p:nvPr/>
        </p:nvSpPr>
        <p:spPr>
          <a:xfrm rot="-5400000" flipH="1">
            <a:off x="545987" y="3277672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4" name="Google Shape;4994;p20"/>
          <p:cNvSpPr/>
          <p:nvPr/>
        </p:nvSpPr>
        <p:spPr>
          <a:xfrm rot="-5400000" flipH="1">
            <a:off x="6673912" y="649759"/>
            <a:ext cx="80451" cy="8057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5" name="Google Shape;4995;p20"/>
          <p:cNvSpPr/>
          <p:nvPr/>
        </p:nvSpPr>
        <p:spPr>
          <a:xfrm rot="-5400000" flipH="1">
            <a:off x="2389637" y="649759"/>
            <a:ext cx="80451" cy="8057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6" name="Google Shape;4996;p20"/>
          <p:cNvSpPr/>
          <p:nvPr/>
        </p:nvSpPr>
        <p:spPr>
          <a:xfrm rot="-5400000" flipH="1">
            <a:off x="6351112" y="3729597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7" name="Google Shape;4997;p20"/>
          <p:cNvSpPr/>
          <p:nvPr/>
        </p:nvSpPr>
        <p:spPr>
          <a:xfrm rot="-5400000" flipH="1">
            <a:off x="1589037" y="4511572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8" name="Google Shape;4998;p20"/>
          <p:cNvSpPr/>
          <p:nvPr/>
        </p:nvSpPr>
        <p:spPr>
          <a:xfrm rot="-5400000" flipH="1">
            <a:off x="7498087" y="4511572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9" name="Google Shape;4999;p20"/>
          <p:cNvSpPr/>
          <p:nvPr/>
        </p:nvSpPr>
        <p:spPr>
          <a:xfrm rot="-5400000" flipH="1">
            <a:off x="8540987" y="3277672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1">
  <p:cSld name="CUSTOM_3">
    <p:spTree>
      <p:nvGrpSpPr>
        <p:cNvPr id="1" name="Shape 5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1" name="Google Shape;5001;p21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5002" name="Google Shape;5002;p21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21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21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21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21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21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21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21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21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21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21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21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21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21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21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21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21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21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21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21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21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21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21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21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21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21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21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21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21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21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21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21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21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21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21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21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21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21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21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21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21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21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21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21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21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21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21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21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21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21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21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21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21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21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21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21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21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21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21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21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21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21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21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21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21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21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21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21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21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21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21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21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21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21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21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21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21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21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21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21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21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21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21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21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21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21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21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21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21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21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21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21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21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21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21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21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21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21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21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21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21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21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21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21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21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21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21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21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21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21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21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21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21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21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21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21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21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21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21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21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21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21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21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21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21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21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21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21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21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21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21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21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21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21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21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21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21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21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21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21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21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21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21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21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21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21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21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21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21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21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21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21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21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21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21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21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21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21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21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21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21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21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21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21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21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21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21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21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21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21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21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21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21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21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21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21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21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21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21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21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21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21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21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21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21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21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21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21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21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21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21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21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21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21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21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21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21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21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21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21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21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21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21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21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21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21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21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21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21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21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21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21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21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21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21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21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21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21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21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21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21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21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21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21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21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21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21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21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21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21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21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21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21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21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21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21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21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21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21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21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21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21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21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21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21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21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21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21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21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21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21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21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21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21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21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21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21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21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21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21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21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21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21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21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21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67" name="Google Shape;5267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8" name="Google Shape;5268;p21"/>
          <p:cNvSpPr txBox="1">
            <a:spLocks noGrp="1"/>
          </p:cNvSpPr>
          <p:nvPr>
            <p:ph type="title"/>
          </p:nvPr>
        </p:nvSpPr>
        <p:spPr>
          <a:xfrm>
            <a:off x="934250" y="1951025"/>
            <a:ext cx="4534800" cy="130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69" name="Google Shape;5269;p21"/>
          <p:cNvSpPr txBox="1">
            <a:spLocks noGrp="1"/>
          </p:cNvSpPr>
          <p:nvPr>
            <p:ph type="title" idx="2" hasCustomPrompt="1"/>
          </p:nvPr>
        </p:nvSpPr>
        <p:spPr>
          <a:xfrm>
            <a:off x="934250" y="998475"/>
            <a:ext cx="1455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270" name="Google Shape;5270;p21"/>
          <p:cNvSpPr txBox="1">
            <a:spLocks noGrp="1"/>
          </p:cNvSpPr>
          <p:nvPr>
            <p:ph type="subTitle" idx="1"/>
          </p:nvPr>
        </p:nvSpPr>
        <p:spPr>
          <a:xfrm>
            <a:off x="934250" y="3360775"/>
            <a:ext cx="4259700" cy="5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271" name="Google Shape;5271;p21"/>
          <p:cNvGrpSpPr/>
          <p:nvPr/>
        </p:nvGrpSpPr>
        <p:grpSpPr>
          <a:xfrm rot="10559383" flipH="1">
            <a:off x="3629163" y="1382256"/>
            <a:ext cx="1487926" cy="741285"/>
            <a:chOff x="4266650" y="1004263"/>
            <a:chExt cx="1605846" cy="800033"/>
          </a:xfrm>
        </p:grpSpPr>
        <p:sp>
          <p:nvSpPr>
            <p:cNvPr id="5272" name="Google Shape;5272;p21"/>
            <p:cNvSpPr/>
            <p:nvPr/>
          </p:nvSpPr>
          <p:spPr>
            <a:xfrm>
              <a:off x="5469300" y="1442668"/>
              <a:ext cx="403196" cy="247518"/>
            </a:xfrm>
            <a:custGeom>
              <a:avLst/>
              <a:gdLst/>
              <a:ahLst/>
              <a:cxnLst/>
              <a:rect l="l" t="t" r="r" b="b"/>
              <a:pathLst>
                <a:path w="9632" h="5913" extrusionOk="0">
                  <a:moveTo>
                    <a:pt x="3712" y="0"/>
                  </a:moveTo>
                  <a:cubicBezTo>
                    <a:pt x="1730" y="0"/>
                    <a:pt x="0" y="859"/>
                    <a:pt x="25" y="859"/>
                  </a:cubicBezTo>
                  <a:cubicBezTo>
                    <a:pt x="58" y="859"/>
                    <a:pt x="1359" y="3961"/>
                    <a:pt x="3727" y="5129"/>
                  </a:cubicBezTo>
                  <a:cubicBezTo>
                    <a:pt x="4862" y="5672"/>
                    <a:pt x="6003" y="5912"/>
                    <a:pt x="6949" y="5912"/>
                  </a:cubicBezTo>
                  <a:cubicBezTo>
                    <a:pt x="8035" y="5912"/>
                    <a:pt x="8864" y="5597"/>
                    <a:pt x="9131" y="5062"/>
                  </a:cubicBezTo>
                  <a:cubicBezTo>
                    <a:pt x="9632" y="4095"/>
                    <a:pt x="8498" y="1459"/>
                    <a:pt x="5829" y="392"/>
                  </a:cubicBezTo>
                  <a:cubicBezTo>
                    <a:pt x="5136" y="106"/>
                    <a:pt x="4408" y="0"/>
                    <a:pt x="3712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21"/>
            <p:cNvSpPr/>
            <p:nvPr/>
          </p:nvSpPr>
          <p:spPr>
            <a:xfrm>
              <a:off x="5255268" y="1432537"/>
              <a:ext cx="279332" cy="371759"/>
            </a:xfrm>
            <a:custGeom>
              <a:avLst/>
              <a:gdLst/>
              <a:ahLst/>
              <a:cxnLst/>
              <a:rect l="l" t="t" r="r" b="b"/>
              <a:pathLst>
                <a:path w="6673" h="8881" extrusionOk="0">
                  <a:moveTo>
                    <a:pt x="1969" y="0"/>
                  </a:moveTo>
                  <a:cubicBezTo>
                    <a:pt x="1936" y="0"/>
                    <a:pt x="1" y="2469"/>
                    <a:pt x="801" y="4870"/>
                  </a:cubicBezTo>
                  <a:cubicBezTo>
                    <a:pt x="1573" y="7185"/>
                    <a:pt x="3367" y="8880"/>
                    <a:pt x="4392" y="8880"/>
                  </a:cubicBezTo>
                  <a:cubicBezTo>
                    <a:pt x="4431" y="8880"/>
                    <a:pt x="4468" y="8878"/>
                    <a:pt x="4504" y="8873"/>
                  </a:cubicBezTo>
                  <a:cubicBezTo>
                    <a:pt x="5438" y="8807"/>
                    <a:pt x="6672" y="6505"/>
                    <a:pt x="6105" y="4003"/>
                  </a:cubicBezTo>
                  <a:cubicBezTo>
                    <a:pt x="5471" y="1468"/>
                    <a:pt x="1969" y="0"/>
                    <a:pt x="1969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21"/>
            <p:cNvSpPr/>
            <p:nvPr/>
          </p:nvSpPr>
          <p:spPr>
            <a:xfrm>
              <a:off x="5233710" y="1161031"/>
              <a:ext cx="390261" cy="254258"/>
            </a:xfrm>
            <a:custGeom>
              <a:avLst/>
              <a:gdLst/>
              <a:ahLst/>
              <a:cxnLst/>
              <a:rect l="l" t="t" r="r" b="b"/>
              <a:pathLst>
                <a:path w="9323" h="6074" extrusionOk="0">
                  <a:moveTo>
                    <a:pt x="416" y="5852"/>
                  </a:moveTo>
                  <a:cubicBezTo>
                    <a:pt x="416" y="5852"/>
                    <a:pt x="416" y="5852"/>
                    <a:pt x="416" y="5852"/>
                  </a:cubicBezTo>
                  <a:cubicBezTo>
                    <a:pt x="416" y="5852"/>
                    <a:pt x="416" y="5852"/>
                    <a:pt x="416" y="5852"/>
                  </a:cubicBezTo>
                  <a:close/>
                  <a:moveTo>
                    <a:pt x="6239" y="1"/>
                  </a:moveTo>
                  <a:cubicBezTo>
                    <a:pt x="4966" y="1"/>
                    <a:pt x="3421" y="351"/>
                    <a:pt x="2184" y="1182"/>
                  </a:cubicBezTo>
                  <a:cubicBezTo>
                    <a:pt x="0" y="2671"/>
                    <a:pt x="442" y="5800"/>
                    <a:pt x="416" y="5852"/>
                  </a:cubicBezTo>
                  <a:lnTo>
                    <a:pt x="416" y="5852"/>
                  </a:lnTo>
                  <a:cubicBezTo>
                    <a:pt x="417" y="5852"/>
                    <a:pt x="418" y="5851"/>
                    <a:pt x="420" y="5851"/>
                  </a:cubicBezTo>
                  <a:cubicBezTo>
                    <a:pt x="496" y="5851"/>
                    <a:pt x="1556" y="6074"/>
                    <a:pt x="2861" y="6074"/>
                  </a:cubicBezTo>
                  <a:cubicBezTo>
                    <a:pt x="3991" y="6074"/>
                    <a:pt x="5304" y="5907"/>
                    <a:pt x="6320" y="5285"/>
                  </a:cubicBezTo>
                  <a:cubicBezTo>
                    <a:pt x="8588" y="3851"/>
                    <a:pt x="9322" y="1416"/>
                    <a:pt x="8488" y="615"/>
                  </a:cubicBezTo>
                  <a:cubicBezTo>
                    <a:pt x="8116" y="228"/>
                    <a:pt x="7266" y="1"/>
                    <a:pt x="6239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21"/>
            <p:cNvSpPr/>
            <p:nvPr/>
          </p:nvSpPr>
          <p:spPr>
            <a:xfrm>
              <a:off x="4955087" y="1350114"/>
              <a:ext cx="303025" cy="353884"/>
            </a:xfrm>
            <a:custGeom>
              <a:avLst/>
              <a:gdLst/>
              <a:ahLst/>
              <a:cxnLst/>
              <a:rect l="l" t="t" r="r" b="b"/>
              <a:pathLst>
                <a:path w="7239" h="8454" extrusionOk="0">
                  <a:moveTo>
                    <a:pt x="1670" y="0"/>
                  </a:moveTo>
                  <a:cubicBezTo>
                    <a:pt x="1669" y="0"/>
                    <a:pt x="1668" y="1"/>
                    <a:pt x="1668" y="1"/>
                  </a:cubicBezTo>
                  <a:cubicBezTo>
                    <a:pt x="1668" y="1"/>
                    <a:pt x="0" y="2670"/>
                    <a:pt x="1101" y="4938"/>
                  </a:cubicBezTo>
                  <a:cubicBezTo>
                    <a:pt x="2112" y="7055"/>
                    <a:pt x="4111" y="8454"/>
                    <a:pt x="5141" y="8454"/>
                  </a:cubicBezTo>
                  <a:cubicBezTo>
                    <a:pt x="5198" y="8454"/>
                    <a:pt x="5253" y="8449"/>
                    <a:pt x="5304" y="8441"/>
                  </a:cubicBezTo>
                  <a:cubicBezTo>
                    <a:pt x="6271" y="8174"/>
                    <a:pt x="7239" y="5939"/>
                    <a:pt x="6305" y="3570"/>
                  </a:cubicBezTo>
                  <a:cubicBezTo>
                    <a:pt x="5384" y="1169"/>
                    <a:pt x="1770" y="0"/>
                    <a:pt x="1670" y="0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21"/>
            <p:cNvSpPr/>
            <p:nvPr/>
          </p:nvSpPr>
          <p:spPr>
            <a:xfrm>
              <a:off x="4905231" y="1069733"/>
              <a:ext cx="384986" cy="262755"/>
            </a:xfrm>
            <a:custGeom>
              <a:avLst/>
              <a:gdLst/>
              <a:ahLst/>
              <a:cxnLst/>
              <a:rect l="l" t="t" r="r" b="b"/>
              <a:pathLst>
                <a:path w="9197" h="6277" extrusionOk="0">
                  <a:moveTo>
                    <a:pt x="6345" y="1"/>
                  </a:moveTo>
                  <a:cubicBezTo>
                    <a:pt x="4972" y="1"/>
                    <a:pt x="3247" y="433"/>
                    <a:pt x="1992" y="1462"/>
                  </a:cubicBezTo>
                  <a:cubicBezTo>
                    <a:pt x="1" y="3121"/>
                    <a:pt x="749" y="6266"/>
                    <a:pt x="757" y="6266"/>
                  </a:cubicBezTo>
                  <a:cubicBezTo>
                    <a:pt x="757" y="6266"/>
                    <a:pt x="757" y="6266"/>
                    <a:pt x="757" y="6266"/>
                  </a:cubicBezTo>
                  <a:cubicBezTo>
                    <a:pt x="757" y="6260"/>
                    <a:pt x="783" y="6258"/>
                    <a:pt x="832" y="6258"/>
                  </a:cubicBezTo>
                  <a:cubicBezTo>
                    <a:pt x="979" y="6258"/>
                    <a:pt x="1331" y="6277"/>
                    <a:pt x="1805" y="6277"/>
                  </a:cubicBezTo>
                  <a:cubicBezTo>
                    <a:pt x="3070" y="6277"/>
                    <a:pt x="5205" y="6143"/>
                    <a:pt x="6628" y="5165"/>
                  </a:cubicBezTo>
                  <a:cubicBezTo>
                    <a:pt x="8763" y="3664"/>
                    <a:pt x="9197" y="1262"/>
                    <a:pt x="8296" y="461"/>
                  </a:cubicBezTo>
                  <a:cubicBezTo>
                    <a:pt x="7913" y="167"/>
                    <a:pt x="7197" y="1"/>
                    <a:pt x="6345" y="1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21"/>
            <p:cNvSpPr/>
            <p:nvPr/>
          </p:nvSpPr>
          <p:spPr>
            <a:xfrm>
              <a:off x="4654864" y="1305407"/>
              <a:ext cx="312820" cy="333624"/>
            </a:xfrm>
            <a:custGeom>
              <a:avLst/>
              <a:gdLst/>
              <a:ahLst/>
              <a:cxnLst/>
              <a:rect l="l" t="t" r="r" b="b"/>
              <a:pathLst>
                <a:path w="7473" h="7970" extrusionOk="0">
                  <a:moveTo>
                    <a:pt x="1340" y="1"/>
                  </a:moveTo>
                  <a:cubicBezTo>
                    <a:pt x="1336" y="1"/>
                    <a:pt x="1335" y="1"/>
                    <a:pt x="1335" y="2"/>
                  </a:cubicBezTo>
                  <a:cubicBezTo>
                    <a:pt x="1301" y="2"/>
                    <a:pt x="0" y="3004"/>
                    <a:pt x="1301" y="5139"/>
                  </a:cubicBezTo>
                  <a:cubicBezTo>
                    <a:pt x="2381" y="6930"/>
                    <a:pt x="4188" y="7969"/>
                    <a:pt x="5297" y="7969"/>
                  </a:cubicBezTo>
                  <a:cubicBezTo>
                    <a:pt x="5490" y="7969"/>
                    <a:pt x="5661" y="7938"/>
                    <a:pt x="5804" y="7874"/>
                  </a:cubicBezTo>
                  <a:cubicBezTo>
                    <a:pt x="6738" y="7507"/>
                    <a:pt x="7472" y="5172"/>
                    <a:pt x="6271" y="2904"/>
                  </a:cubicBezTo>
                  <a:cubicBezTo>
                    <a:pt x="5098" y="719"/>
                    <a:pt x="1501" y="1"/>
                    <a:pt x="1340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21"/>
            <p:cNvSpPr/>
            <p:nvPr/>
          </p:nvSpPr>
          <p:spPr>
            <a:xfrm>
              <a:off x="4577338" y="1004263"/>
              <a:ext cx="363805" cy="297039"/>
            </a:xfrm>
            <a:custGeom>
              <a:avLst/>
              <a:gdLst/>
              <a:ahLst/>
              <a:cxnLst/>
              <a:rect l="l" t="t" r="r" b="b"/>
              <a:pathLst>
                <a:path w="8691" h="7096" extrusionOk="0">
                  <a:moveTo>
                    <a:pt x="6262" y="0"/>
                  </a:moveTo>
                  <a:cubicBezTo>
                    <a:pt x="4879" y="0"/>
                    <a:pt x="2978" y="627"/>
                    <a:pt x="1752" y="1992"/>
                  </a:cubicBezTo>
                  <a:cubicBezTo>
                    <a:pt x="0" y="3909"/>
                    <a:pt x="1098" y="7039"/>
                    <a:pt x="1086" y="7095"/>
                  </a:cubicBezTo>
                  <a:lnTo>
                    <a:pt x="1086" y="7095"/>
                  </a:lnTo>
                  <a:cubicBezTo>
                    <a:pt x="1139" y="7061"/>
                    <a:pt x="4702" y="6982"/>
                    <a:pt x="6622" y="5228"/>
                  </a:cubicBezTo>
                  <a:cubicBezTo>
                    <a:pt x="8524" y="3493"/>
                    <a:pt x="8690" y="1058"/>
                    <a:pt x="7690" y="358"/>
                  </a:cubicBezTo>
                  <a:cubicBezTo>
                    <a:pt x="7383" y="122"/>
                    <a:pt x="6873" y="0"/>
                    <a:pt x="6262" y="0"/>
                  </a:cubicBezTo>
                  <a:close/>
                  <a:moveTo>
                    <a:pt x="1086" y="7095"/>
                  </a:moveTo>
                  <a:cubicBezTo>
                    <a:pt x="1085" y="7095"/>
                    <a:pt x="1085" y="7095"/>
                    <a:pt x="1085" y="7096"/>
                  </a:cubicBezTo>
                  <a:cubicBezTo>
                    <a:pt x="1085" y="7096"/>
                    <a:pt x="1086" y="7095"/>
                    <a:pt x="1086" y="7095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21"/>
            <p:cNvSpPr/>
            <p:nvPr/>
          </p:nvSpPr>
          <p:spPr>
            <a:xfrm>
              <a:off x="5482905" y="1481389"/>
              <a:ext cx="326759" cy="146677"/>
            </a:xfrm>
            <a:custGeom>
              <a:avLst/>
              <a:gdLst/>
              <a:ahLst/>
              <a:cxnLst/>
              <a:rect l="l" t="t" r="r" b="b"/>
              <a:pathLst>
                <a:path w="7806" h="3504" fill="none" extrusionOk="0">
                  <a:moveTo>
                    <a:pt x="7806" y="3503"/>
                  </a:moveTo>
                  <a:cubicBezTo>
                    <a:pt x="5804" y="2336"/>
                    <a:pt x="2335" y="8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21"/>
            <p:cNvSpPr/>
            <p:nvPr/>
          </p:nvSpPr>
          <p:spPr>
            <a:xfrm>
              <a:off x="5693714" y="1544221"/>
              <a:ext cx="90836" cy="26581"/>
            </a:xfrm>
            <a:custGeom>
              <a:avLst/>
              <a:gdLst/>
              <a:ahLst/>
              <a:cxnLst/>
              <a:rect l="l" t="t" r="r" b="b"/>
              <a:pathLst>
                <a:path w="2170" h="635" fill="none" extrusionOk="0">
                  <a:moveTo>
                    <a:pt x="2136" y="1"/>
                  </a:moveTo>
                  <a:cubicBezTo>
                    <a:pt x="2169" y="1"/>
                    <a:pt x="168" y="601"/>
                    <a:pt x="1" y="6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21"/>
            <p:cNvSpPr/>
            <p:nvPr/>
          </p:nvSpPr>
          <p:spPr>
            <a:xfrm>
              <a:off x="5616942" y="1535849"/>
              <a:ext cx="32148" cy="71246"/>
            </a:xfrm>
            <a:custGeom>
              <a:avLst/>
              <a:gdLst/>
              <a:ahLst/>
              <a:cxnLst/>
              <a:rect l="l" t="t" r="r" b="b"/>
              <a:pathLst>
                <a:path w="768" h="1702" fill="none" extrusionOk="0">
                  <a:moveTo>
                    <a:pt x="0" y="1"/>
                  </a:moveTo>
                  <a:cubicBezTo>
                    <a:pt x="267" y="534"/>
                    <a:pt x="501" y="1135"/>
                    <a:pt x="768" y="17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21"/>
            <p:cNvSpPr/>
            <p:nvPr/>
          </p:nvSpPr>
          <p:spPr>
            <a:xfrm>
              <a:off x="5343259" y="1471635"/>
              <a:ext cx="90794" cy="262546"/>
            </a:xfrm>
            <a:custGeom>
              <a:avLst/>
              <a:gdLst/>
              <a:ahLst/>
              <a:cxnLst/>
              <a:rect l="l" t="t" r="r" b="b"/>
              <a:pathLst>
                <a:path w="2169" h="6272" fill="none" extrusionOk="0">
                  <a:moveTo>
                    <a:pt x="2169" y="6271"/>
                  </a:moveTo>
                  <a:cubicBezTo>
                    <a:pt x="1568" y="4170"/>
                    <a:pt x="868" y="2068"/>
                    <a:pt x="0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21"/>
            <p:cNvSpPr/>
            <p:nvPr/>
          </p:nvSpPr>
          <p:spPr>
            <a:xfrm>
              <a:off x="5399100" y="1621035"/>
              <a:ext cx="79618" cy="48892"/>
            </a:xfrm>
            <a:custGeom>
              <a:avLst/>
              <a:gdLst/>
              <a:ahLst/>
              <a:cxnLst/>
              <a:rect l="l" t="t" r="r" b="b"/>
              <a:pathLst>
                <a:path w="1902" h="1168" fill="none" extrusionOk="0">
                  <a:moveTo>
                    <a:pt x="1902" y="1168"/>
                  </a:moveTo>
                  <a:cubicBezTo>
                    <a:pt x="1835" y="1101"/>
                    <a:pt x="34" y="0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21"/>
            <p:cNvSpPr/>
            <p:nvPr/>
          </p:nvSpPr>
          <p:spPr>
            <a:xfrm>
              <a:off x="5339072" y="1545644"/>
              <a:ext cx="34953" cy="61450"/>
            </a:xfrm>
            <a:custGeom>
              <a:avLst/>
              <a:gdLst/>
              <a:ahLst/>
              <a:cxnLst/>
              <a:rect l="l" t="t" r="r" b="b"/>
              <a:pathLst>
                <a:path w="835" h="1468" fill="none" extrusionOk="0">
                  <a:moveTo>
                    <a:pt x="834" y="0"/>
                  </a:moveTo>
                  <a:cubicBezTo>
                    <a:pt x="567" y="501"/>
                    <a:pt x="300" y="968"/>
                    <a:pt x="0" y="14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21"/>
            <p:cNvSpPr/>
            <p:nvPr/>
          </p:nvSpPr>
          <p:spPr>
            <a:xfrm>
              <a:off x="5288798" y="1230059"/>
              <a:ext cx="251369" cy="146636"/>
            </a:xfrm>
            <a:custGeom>
              <a:avLst/>
              <a:gdLst/>
              <a:ahLst/>
              <a:cxnLst/>
              <a:rect l="l" t="t" r="r" b="b"/>
              <a:pathLst>
                <a:path w="6005" h="3503" fill="none" extrusionOk="0">
                  <a:moveTo>
                    <a:pt x="6005" y="0"/>
                  </a:moveTo>
                  <a:cubicBezTo>
                    <a:pt x="3937" y="1168"/>
                    <a:pt x="1935" y="2302"/>
                    <a:pt x="0" y="3503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21"/>
            <p:cNvSpPr/>
            <p:nvPr/>
          </p:nvSpPr>
          <p:spPr>
            <a:xfrm>
              <a:off x="5432631" y="1209128"/>
              <a:ext cx="9795" cy="83804"/>
            </a:xfrm>
            <a:custGeom>
              <a:avLst/>
              <a:gdLst/>
              <a:ahLst/>
              <a:cxnLst/>
              <a:rect l="l" t="t" r="r" b="b"/>
              <a:pathLst>
                <a:path w="234" h="2002" fill="none" extrusionOk="0">
                  <a:moveTo>
                    <a:pt x="234" y="0"/>
                  </a:moveTo>
                  <a:cubicBezTo>
                    <a:pt x="234" y="134"/>
                    <a:pt x="0" y="2002"/>
                    <a:pt x="0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21"/>
            <p:cNvSpPr/>
            <p:nvPr/>
          </p:nvSpPr>
          <p:spPr>
            <a:xfrm>
              <a:off x="5360003" y="1333370"/>
              <a:ext cx="86608" cy="15404"/>
            </a:xfrm>
            <a:custGeom>
              <a:avLst/>
              <a:gdLst/>
              <a:ahLst/>
              <a:cxnLst/>
              <a:rect l="l" t="t" r="r" b="b"/>
              <a:pathLst>
                <a:path w="2069" h="368" fill="none" extrusionOk="0">
                  <a:moveTo>
                    <a:pt x="1" y="1"/>
                  </a:moveTo>
                  <a:cubicBezTo>
                    <a:pt x="734" y="134"/>
                    <a:pt x="1402" y="234"/>
                    <a:pt x="2069" y="3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21"/>
            <p:cNvSpPr/>
            <p:nvPr/>
          </p:nvSpPr>
          <p:spPr>
            <a:xfrm>
              <a:off x="5033282" y="1390635"/>
              <a:ext cx="124282" cy="245802"/>
            </a:xfrm>
            <a:custGeom>
              <a:avLst/>
              <a:gdLst/>
              <a:ahLst/>
              <a:cxnLst/>
              <a:rect l="l" t="t" r="r" b="b"/>
              <a:pathLst>
                <a:path w="2969" h="5872" fill="none" extrusionOk="0">
                  <a:moveTo>
                    <a:pt x="2969" y="5871"/>
                  </a:moveTo>
                  <a:cubicBezTo>
                    <a:pt x="2102" y="3870"/>
                    <a:pt x="1134" y="19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21"/>
            <p:cNvSpPr/>
            <p:nvPr/>
          </p:nvSpPr>
          <p:spPr>
            <a:xfrm>
              <a:off x="5108673" y="1528858"/>
              <a:ext cx="87990" cy="40562"/>
            </a:xfrm>
            <a:custGeom>
              <a:avLst/>
              <a:gdLst/>
              <a:ahLst/>
              <a:cxnLst/>
              <a:rect l="l" t="t" r="r" b="b"/>
              <a:pathLst>
                <a:path w="2102" h="969" fill="none" extrusionOk="0">
                  <a:moveTo>
                    <a:pt x="2102" y="968"/>
                  </a:moveTo>
                  <a:cubicBezTo>
                    <a:pt x="1968" y="868"/>
                    <a:pt x="0" y="1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21"/>
            <p:cNvSpPr/>
            <p:nvPr/>
          </p:nvSpPr>
          <p:spPr>
            <a:xfrm>
              <a:off x="5045840" y="1460458"/>
              <a:ext cx="27962" cy="64255"/>
            </a:xfrm>
            <a:custGeom>
              <a:avLst/>
              <a:gdLst/>
              <a:ahLst/>
              <a:cxnLst/>
              <a:rect l="l" t="t" r="r" b="b"/>
              <a:pathLst>
                <a:path w="668" h="1535" fill="none" extrusionOk="0">
                  <a:moveTo>
                    <a:pt x="667" y="0"/>
                  </a:moveTo>
                  <a:cubicBezTo>
                    <a:pt x="467" y="501"/>
                    <a:pt x="200" y="1001"/>
                    <a:pt x="0" y="15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21"/>
            <p:cNvSpPr/>
            <p:nvPr/>
          </p:nvSpPr>
          <p:spPr>
            <a:xfrm>
              <a:off x="4969026" y="1137882"/>
              <a:ext cx="236007" cy="163421"/>
            </a:xfrm>
            <a:custGeom>
              <a:avLst/>
              <a:gdLst/>
              <a:ahLst/>
              <a:cxnLst/>
              <a:rect l="l" t="t" r="r" b="b"/>
              <a:pathLst>
                <a:path w="5638" h="3904" fill="none" extrusionOk="0">
                  <a:moveTo>
                    <a:pt x="5638" y="1"/>
                  </a:moveTo>
                  <a:cubicBezTo>
                    <a:pt x="3670" y="1235"/>
                    <a:pt x="1802" y="2536"/>
                    <a:pt x="1" y="390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21"/>
            <p:cNvSpPr/>
            <p:nvPr/>
          </p:nvSpPr>
          <p:spPr>
            <a:xfrm>
              <a:off x="5101682" y="1123942"/>
              <a:ext cx="2846" cy="83804"/>
            </a:xfrm>
            <a:custGeom>
              <a:avLst/>
              <a:gdLst/>
              <a:ahLst/>
              <a:cxnLst/>
              <a:rect l="l" t="t" r="r" b="b"/>
              <a:pathLst>
                <a:path w="68" h="2002" fill="none" extrusionOk="0">
                  <a:moveTo>
                    <a:pt x="67" y="0"/>
                  </a:moveTo>
                  <a:cubicBezTo>
                    <a:pt x="67" y="134"/>
                    <a:pt x="1" y="2002"/>
                    <a:pt x="1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21"/>
            <p:cNvSpPr/>
            <p:nvPr/>
          </p:nvSpPr>
          <p:spPr>
            <a:xfrm>
              <a:off x="5036045" y="1252412"/>
              <a:ext cx="89413" cy="9795"/>
            </a:xfrm>
            <a:custGeom>
              <a:avLst/>
              <a:gdLst/>
              <a:ahLst/>
              <a:cxnLst/>
              <a:rect l="l" t="t" r="r" b="b"/>
              <a:pathLst>
                <a:path w="2136" h="234" fill="none" extrusionOk="0">
                  <a:moveTo>
                    <a:pt x="1" y="0"/>
                  </a:moveTo>
                  <a:cubicBezTo>
                    <a:pt x="701" y="67"/>
                    <a:pt x="1402" y="134"/>
                    <a:pt x="2136" y="23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21"/>
            <p:cNvSpPr/>
            <p:nvPr/>
          </p:nvSpPr>
          <p:spPr>
            <a:xfrm>
              <a:off x="4723264" y="1338979"/>
              <a:ext cx="148059" cy="230439"/>
            </a:xfrm>
            <a:custGeom>
              <a:avLst/>
              <a:gdLst/>
              <a:ahLst/>
              <a:cxnLst/>
              <a:rect l="l" t="t" r="r" b="b"/>
              <a:pathLst>
                <a:path w="3537" h="5505" fill="none" extrusionOk="0">
                  <a:moveTo>
                    <a:pt x="3537" y="5504"/>
                  </a:moveTo>
                  <a:cubicBezTo>
                    <a:pt x="2469" y="3670"/>
                    <a:pt x="1302" y="1835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21"/>
            <p:cNvSpPr/>
            <p:nvPr/>
          </p:nvSpPr>
          <p:spPr>
            <a:xfrm>
              <a:off x="4811254" y="1468830"/>
              <a:ext cx="90794" cy="27962"/>
            </a:xfrm>
            <a:custGeom>
              <a:avLst/>
              <a:gdLst/>
              <a:ahLst/>
              <a:cxnLst/>
              <a:rect l="l" t="t" r="r" b="b"/>
              <a:pathLst>
                <a:path w="2169" h="668" fill="none" extrusionOk="0">
                  <a:moveTo>
                    <a:pt x="2168" y="668"/>
                  </a:moveTo>
                  <a:cubicBezTo>
                    <a:pt x="2035" y="634"/>
                    <a:pt x="0" y="1"/>
                    <a:pt x="0" y="67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21"/>
            <p:cNvSpPr/>
            <p:nvPr/>
          </p:nvSpPr>
          <p:spPr>
            <a:xfrm>
              <a:off x="4748422" y="1404617"/>
              <a:ext cx="19590" cy="68441"/>
            </a:xfrm>
            <a:custGeom>
              <a:avLst/>
              <a:gdLst/>
              <a:ahLst/>
              <a:cxnLst/>
              <a:rect l="l" t="t" r="r" b="b"/>
              <a:pathLst>
                <a:path w="468" h="1635" fill="none" extrusionOk="0">
                  <a:moveTo>
                    <a:pt x="467" y="0"/>
                  </a:moveTo>
                  <a:lnTo>
                    <a:pt x="0" y="1635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21"/>
            <p:cNvSpPr/>
            <p:nvPr/>
          </p:nvSpPr>
          <p:spPr>
            <a:xfrm>
              <a:off x="4649254" y="1063873"/>
              <a:ext cx="212314" cy="194147"/>
            </a:xfrm>
            <a:custGeom>
              <a:avLst/>
              <a:gdLst/>
              <a:ahLst/>
              <a:cxnLst/>
              <a:rect l="l" t="t" r="r" b="b"/>
              <a:pathLst>
                <a:path w="5072" h="4638" fill="none" extrusionOk="0">
                  <a:moveTo>
                    <a:pt x="5071" y="1"/>
                  </a:moveTo>
                  <a:cubicBezTo>
                    <a:pt x="3270" y="1469"/>
                    <a:pt x="1602" y="2970"/>
                    <a:pt x="1" y="463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21"/>
            <p:cNvSpPr/>
            <p:nvPr/>
          </p:nvSpPr>
          <p:spPr>
            <a:xfrm>
              <a:off x="4759598" y="1059687"/>
              <a:ext cx="6991" cy="85227"/>
            </a:xfrm>
            <a:custGeom>
              <a:avLst/>
              <a:gdLst/>
              <a:ahLst/>
              <a:cxnLst/>
              <a:rect l="l" t="t" r="r" b="b"/>
              <a:pathLst>
                <a:path w="167" h="2036" fill="none" extrusionOk="0">
                  <a:moveTo>
                    <a:pt x="0" y="1"/>
                  </a:moveTo>
                  <a:cubicBezTo>
                    <a:pt x="0" y="101"/>
                    <a:pt x="167" y="2036"/>
                    <a:pt x="167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21"/>
            <p:cNvSpPr/>
            <p:nvPr/>
          </p:nvSpPr>
          <p:spPr>
            <a:xfrm>
              <a:off x="4707901" y="1196528"/>
              <a:ext cx="86608" cy="2846"/>
            </a:xfrm>
            <a:custGeom>
              <a:avLst/>
              <a:gdLst/>
              <a:ahLst/>
              <a:cxnLst/>
              <a:rect l="l" t="t" r="r" b="b"/>
              <a:pathLst>
                <a:path w="2069" h="68" fill="none" extrusionOk="0">
                  <a:moveTo>
                    <a:pt x="1" y="68"/>
                  </a:moveTo>
                  <a:cubicBezTo>
                    <a:pt x="668" y="1"/>
                    <a:pt x="1368" y="1"/>
                    <a:pt x="2069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21"/>
            <p:cNvSpPr/>
            <p:nvPr/>
          </p:nvSpPr>
          <p:spPr>
            <a:xfrm>
              <a:off x="4308552" y="1276147"/>
              <a:ext cx="1182754" cy="209467"/>
            </a:xfrm>
            <a:custGeom>
              <a:avLst/>
              <a:gdLst/>
              <a:ahLst/>
              <a:cxnLst/>
              <a:rect l="l" t="t" r="r" b="b"/>
              <a:pathLst>
                <a:path w="28255" h="5004" fill="none" extrusionOk="0">
                  <a:moveTo>
                    <a:pt x="28254" y="5004"/>
                  </a:moveTo>
                  <a:cubicBezTo>
                    <a:pt x="19248" y="1401"/>
                    <a:pt x="8707" y="0"/>
                    <a:pt x="1" y="60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21"/>
            <p:cNvSpPr/>
            <p:nvPr/>
          </p:nvSpPr>
          <p:spPr>
            <a:xfrm>
              <a:off x="4266650" y="1264970"/>
              <a:ext cx="82464" cy="83804"/>
            </a:xfrm>
            <a:custGeom>
              <a:avLst/>
              <a:gdLst/>
              <a:ahLst/>
              <a:cxnLst/>
              <a:rect l="l" t="t" r="r" b="b"/>
              <a:pathLst>
                <a:path w="1970" h="2002" extrusionOk="0">
                  <a:moveTo>
                    <a:pt x="1002" y="0"/>
                  </a:moveTo>
                  <a:cubicBezTo>
                    <a:pt x="435" y="0"/>
                    <a:pt x="1" y="467"/>
                    <a:pt x="1" y="1001"/>
                  </a:cubicBezTo>
                  <a:cubicBezTo>
                    <a:pt x="1" y="1535"/>
                    <a:pt x="435" y="2002"/>
                    <a:pt x="1002" y="2002"/>
                  </a:cubicBezTo>
                  <a:cubicBezTo>
                    <a:pt x="1535" y="2002"/>
                    <a:pt x="1969" y="1535"/>
                    <a:pt x="1969" y="1001"/>
                  </a:cubicBezTo>
                  <a:cubicBezTo>
                    <a:pt x="1969" y="434"/>
                    <a:pt x="1535" y="0"/>
                    <a:pt x="1002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2">
  <p:cSld name="CUSTOM_3_1">
    <p:spTree>
      <p:nvGrpSpPr>
        <p:cNvPr id="1" name="Shape 5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03" name="Google Shape;5303;p22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5304" name="Google Shape;5304;p22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22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22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22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22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22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22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22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22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22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22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22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22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22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22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22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22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22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22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22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22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22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22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22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22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22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22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22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22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22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22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22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22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22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22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22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22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22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22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22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22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22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22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22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22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22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22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22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22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22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22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22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22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22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22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22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22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22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22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22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22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22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22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22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22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22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22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22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22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22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22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22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22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22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22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22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22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22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22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22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22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22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22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22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22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22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22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22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22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22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22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22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22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22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22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22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22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22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22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22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22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22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22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22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22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22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22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22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22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22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22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22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22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22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22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22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22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22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22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22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22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22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22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22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22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22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22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22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22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22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22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22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22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22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22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22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22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22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22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22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22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22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22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22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22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22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22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22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22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22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22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22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22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22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22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22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22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22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22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22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22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22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22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22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22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22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22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22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22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22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22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22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22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22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22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22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22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22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22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22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22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22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22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22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22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22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22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22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22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22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22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22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22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22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22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22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22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22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22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22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22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22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22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22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22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22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22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22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22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22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22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22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22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22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22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22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22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22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22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22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22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22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22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22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22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22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22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22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22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22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22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22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22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22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22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22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22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22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22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22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22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22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22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22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22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22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22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22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22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22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22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22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22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22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22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22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22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22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22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22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22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22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22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22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22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69" name="Google Shape;5569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70" name="Google Shape;5570;p22"/>
          <p:cNvGrpSpPr/>
          <p:nvPr/>
        </p:nvGrpSpPr>
        <p:grpSpPr>
          <a:xfrm>
            <a:off x="7168282" y="2150227"/>
            <a:ext cx="1540624" cy="1164248"/>
            <a:chOff x="6107600" y="3299677"/>
            <a:chExt cx="1540624" cy="1164248"/>
          </a:xfrm>
        </p:grpSpPr>
        <p:sp>
          <p:nvSpPr>
            <p:cNvPr id="5571" name="Google Shape;5571;p22"/>
            <p:cNvSpPr/>
            <p:nvPr/>
          </p:nvSpPr>
          <p:spPr>
            <a:xfrm rot="-5400000" flipH="1">
              <a:off x="7556075" y="3299603"/>
              <a:ext cx="92075" cy="92224"/>
            </a:xfrm>
            <a:custGeom>
              <a:avLst/>
              <a:gdLst/>
              <a:ahLst/>
              <a:cxnLst/>
              <a:rect l="l" t="t" r="r" b="b"/>
              <a:pathLst>
                <a:path w="1269" h="1271" extrusionOk="0">
                  <a:moveTo>
                    <a:pt x="685" y="0"/>
                  </a:moveTo>
                  <a:cubicBezTo>
                    <a:pt x="669" y="0"/>
                    <a:pt x="652" y="1"/>
                    <a:pt x="635" y="3"/>
                  </a:cubicBezTo>
                  <a:cubicBezTo>
                    <a:pt x="301" y="3"/>
                    <a:pt x="1" y="303"/>
                    <a:pt x="1" y="636"/>
                  </a:cubicBezTo>
                  <a:cubicBezTo>
                    <a:pt x="1" y="970"/>
                    <a:pt x="301" y="1270"/>
                    <a:pt x="635" y="1270"/>
                  </a:cubicBezTo>
                  <a:cubicBezTo>
                    <a:pt x="968" y="1270"/>
                    <a:pt x="1269" y="970"/>
                    <a:pt x="1269" y="636"/>
                  </a:cubicBezTo>
                  <a:cubicBezTo>
                    <a:pt x="1269" y="288"/>
                    <a:pt x="998" y="0"/>
                    <a:pt x="685" y="0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22"/>
            <p:cNvSpPr/>
            <p:nvPr/>
          </p:nvSpPr>
          <p:spPr>
            <a:xfrm rot="-5400000" flipH="1">
              <a:off x="6748825" y="4282375"/>
              <a:ext cx="187050" cy="176050"/>
            </a:xfrm>
            <a:custGeom>
              <a:avLst/>
              <a:gdLst/>
              <a:ahLst/>
              <a:cxnLst/>
              <a:rect l="l" t="t" r="r" b="b"/>
              <a:pathLst>
                <a:path w="7482" h="7042" extrusionOk="0">
                  <a:moveTo>
                    <a:pt x="2961" y="1"/>
                  </a:moveTo>
                  <a:cubicBezTo>
                    <a:pt x="2416" y="1"/>
                    <a:pt x="1857" y="217"/>
                    <a:pt x="1370" y="648"/>
                  </a:cubicBezTo>
                  <a:cubicBezTo>
                    <a:pt x="917" y="1047"/>
                    <a:pt x="635" y="1509"/>
                    <a:pt x="454" y="2081"/>
                  </a:cubicBezTo>
                  <a:cubicBezTo>
                    <a:pt x="173" y="2942"/>
                    <a:pt x="1" y="6179"/>
                    <a:pt x="1" y="6533"/>
                  </a:cubicBezTo>
                  <a:lnTo>
                    <a:pt x="1" y="6869"/>
                  </a:lnTo>
                  <a:lnTo>
                    <a:pt x="336" y="6869"/>
                  </a:lnTo>
                  <a:cubicBezTo>
                    <a:pt x="602" y="6869"/>
                    <a:pt x="2631" y="7041"/>
                    <a:pt x="3940" y="7041"/>
                  </a:cubicBezTo>
                  <a:cubicBezTo>
                    <a:pt x="4329" y="7041"/>
                    <a:pt x="4655" y="7026"/>
                    <a:pt x="4852" y="6987"/>
                  </a:cubicBezTo>
                  <a:cubicBezTo>
                    <a:pt x="5414" y="6869"/>
                    <a:pt x="5886" y="6642"/>
                    <a:pt x="6339" y="6252"/>
                  </a:cubicBezTo>
                  <a:cubicBezTo>
                    <a:pt x="7482" y="5218"/>
                    <a:pt x="7309" y="3858"/>
                    <a:pt x="6566" y="3051"/>
                  </a:cubicBezTo>
                  <a:cubicBezTo>
                    <a:pt x="6167" y="2598"/>
                    <a:pt x="5641" y="2362"/>
                    <a:pt x="5133" y="2362"/>
                  </a:cubicBezTo>
                  <a:cubicBezTo>
                    <a:pt x="5188" y="1963"/>
                    <a:pt x="5079" y="1383"/>
                    <a:pt x="4625" y="820"/>
                  </a:cubicBezTo>
                  <a:cubicBezTo>
                    <a:pt x="4170" y="273"/>
                    <a:pt x="3574" y="1"/>
                    <a:pt x="29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22"/>
            <p:cNvSpPr/>
            <p:nvPr/>
          </p:nvSpPr>
          <p:spPr>
            <a:xfrm rot="-5400000" flipH="1">
              <a:off x="7148150" y="3721425"/>
              <a:ext cx="195200" cy="190300"/>
            </a:xfrm>
            <a:custGeom>
              <a:avLst/>
              <a:gdLst/>
              <a:ahLst/>
              <a:cxnLst/>
              <a:rect l="l" t="t" r="r" b="b"/>
              <a:pathLst>
                <a:path w="7808" h="7612" extrusionOk="0">
                  <a:moveTo>
                    <a:pt x="2261" y="1"/>
                  </a:moveTo>
                  <a:cubicBezTo>
                    <a:pt x="1249" y="1"/>
                    <a:pt x="457" y="655"/>
                    <a:pt x="164" y="1745"/>
                  </a:cubicBezTo>
                  <a:cubicBezTo>
                    <a:pt x="0" y="2371"/>
                    <a:pt x="0" y="2888"/>
                    <a:pt x="227" y="3395"/>
                  </a:cubicBezTo>
                  <a:cubicBezTo>
                    <a:pt x="508" y="4257"/>
                    <a:pt x="2159" y="7050"/>
                    <a:pt x="2331" y="7331"/>
                  </a:cubicBezTo>
                  <a:lnTo>
                    <a:pt x="2503" y="7612"/>
                  </a:lnTo>
                  <a:lnTo>
                    <a:pt x="2784" y="7449"/>
                  </a:lnTo>
                  <a:cubicBezTo>
                    <a:pt x="3129" y="7276"/>
                    <a:pt x="5922" y="5617"/>
                    <a:pt x="6547" y="5000"/>
                  </a:cubicBezTo>
                  <a:cubicBezTo>
                    <a:pt x="6946" y="4601"/>
                    <a:pt x="7228" y="4139"/>
                    <a:pt x="7409" y="3513"/>
                  </a:cubicBezTo>
                  <a:cubicBezTo>
                    <a:pt x="7808" y="2026"/>
                    <a:pt x="6901" y="992"/>
                    <a:pt x="5813" y="711"/>
                  </a:cubicBezTo>
                  <a:cubicBezTo>
                    <a:pt x="5736" y="705"/>
                    <a:pt x="5659" y="702"/>
                    <a:pt x="5581" y="702"/>
                  </a:cubicBezTo>
                  <a:cubicBezTo>
                    <a:pt x="5101" y="702"/>
                    <a:pt x="4616" y="823"/>
                    <a:pt x="4226" y="1065"/>
                  </a:cubicBezTo>
                  <a:cubicBezTo>
                    <a:pt x="4054" y="720"/>
                    <a:pt x="3655" y="267"/>
                    <a:pt x="2911" y="86"/>
                  </a:cubicBezTo>
                  <a:cubicBezTo>
                    <a:pt x="2687" y="28"/>
                    <a:pt x="2469" y="1"/>
                    <a:pt x="22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22"/>
            <p:cNvSpPr/>
            <p:nvPr/>
          </p:nvSpPr>
          <p:spPr>
            <a:xfrm rot="-5400000" flipH="1">
              <a:off x="6879163" y="3498838"/>
              <a:ext cx="190000" cy="175975"/>
            </a:xfrm>
            <a:custGeom>
              <a:avLst/>
              <a:gdLst/>
              <a:ahLst/>
              <a:cxnLst/>
              <a:rect l="l" t="t" r="r" b="b"/>
              <a:pathLst>
                <a:path w="7600" h="7039" extrusionOk="0">
                  <a:moveTo>
                    <a:pt x="4460" y="0"/>
                  </a:moveTo>
                  <a:cubicBezTo>
                    <a:pt x="3771" y="0"/>
                    <a:pt x="3149" y="348"/>
                    <a:pt x="2748" y="851"/>
                  </a:cubicBezTo>
                  <a:cubicBezTo>
                    <a:pt x="2403" y="1314"/>
                    <a:pt x="2240" y="1821"/>
                    <a:pt x="2294" y="2402"/>
                  </a:cubicBezTo>
                  <a:cubicBezTo>
                    <a:pt x="1895" y="2402"/>
                    <a:pt x="1315" y="2574"/>
                    <a:pt x="862" y="3136"/>
                  </a:cubicBezTo>
                  <a:cubicBezTo>
                    <a:pt x="0" y="4170"/>
                    <a:pt x="182" y="5476"/>
                    <a:pt x="1206" y="6337"/>
                  </a:cubicBezTo>
                  <a:cubicBezTo>
                    <a:pt x="1660" y="6736"/>
                    <a:pt x="2177" y="6963"/>
                    <a:pt x="2748" y="7017"/>
                  </a:cubicBezTo>
                  <a:cubicBezTo>
                    <a:pt x="2876" y="7032"/>
                    <a:pt x="3048" y="7039"/>
                    <a:pt x="3250" y="7039"/>
                  </a:cubicBezTo>
                  <a:cubicBezTo>
                    <a:pt x="4498" y="7039"/>
                    <a:pt x="6903" y="6791"/>
                    <a:pt x="7255" y="6791"/>
                  </a:cubicBezTo>
                  <a:lnTo>
                    <a:pt x="7599" y="6736"/>
                  </a:lnTo>
                  <a:lnTo>
                    <a:pt x="7545" y="6392"/>
                  </a:lnTo>
                  <a:cubicBezTo>
                    <a:pt x="7481" y="6056"/>
                    <a:pt x="7200" y="2801"/>
                    <a:pt x="6919" y="1939"/>
                  </a:cubicBezTo>
                  <a:cubicBezTo>
                    <a:pt x="6747" y="1368"/>
                    <a:pt x="6411" y="960"/>
                    <a:pt x="5940" y="570"/>
                  </a:cubicBezTo>
                  <a:cubicBezTo>
                    <a:pt x="5449" y="168"/>
                    <a:pt x="4938" y="0"/>
                    <a:pt x="4460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22"/>
            <p:cNvSpPr/>
            <p:nvPr/>
          </p:nvSpPr>
          <p:spPr>
            <a:xfrm rot="-5400000" flipH="1">
              <a:off x="6383663" y="3214874"/>
              <a:ext cx="243950" cy="624575"/>
            </a:xfrm>
            <a:custGeom>
              <a:avLst/>
              <a:gdLst/>
              <a:ahLst/>
              <a:cxnLst/>
              <a:rect l="l" t="t" r="r" b="b"/>
              <a:pathLst>
                <a:path w="9758" h="24983" extrusionOk="0">
                  <a:moveTo>
                    <a:pt x="1" y="0"/>
                  </a:moveTo>
                  <a:cubicBezTo>
                    <a:pt x="4" y="3"/>
                    <a:pt x="7" y="6"/>
                    <a:pt x="10" y="9"/>
                  </a:cubicBezTo>
                  <a:lnTo>
                    <a:pt x="10" y="9"/>
                  </a:lnTo>
                  <a:cubicBezTo>
                    <a:pt x="7" y="4"/>
                    <a:pt x="4" y="1"/>
                    <a:pt x="1" y="0"/>
                  </a:cubicBezTo>
                  <a:close/>
                  <a:moveTo>
                    <a:pt x="10" y="9"/>
                  </a:moveTo>
                  <a:cubicBezTo>
                    <a:pt x="175" y="294"/>
                    <a:pt x="482" y="6723"/>
                    <a:pt x="1996" y="9857"/>
                  </a:cubicBezTo>
                  <a:cubicBezTo>
                    <a:pt x="2254" y="10385"/>
                    <a:pt x="2537" y="10571"/>
                    <a:pt x="2803" y="10571"/>
                  </a:cubicBezTo>
                  <a:cubicBezTo>
                    <a:pt x="3170" y="10571"/>
                    <a:pt x="3506" y="10215"/>
                    <a:pt x="3701" y="9920"/>
                  </a:cubicBezTo>
                  <a:lnTo>
                    <a:pt x="3701" y="9920"/>
                  </a:lnTo>
                  <a:cubicBezTo>
                    <a:pt x="3646" y="11689"/>
                    <a:pt x="3592" y="13566"/>
                    <a:pt x="4100" y="15053"/>
                  </a:cubicBezTo>
                  <a:cubicBezTo>
                    <a:pt x="4294" y="15673"/>
                    <a:pt x="4580" y="15877"/>
                    <a:pt x="4874" y="15877"/>
                  </a:cubicBezTo>
                  <a:cubicBezTo>
                    <a:pt x="5444" y="15877"/>
                    <a:pt x="6040" y="15107"/>
                    <a:pt x="6040" y="15107"/>
                  </a:cubicBezTo>
                  <a:cubicBezTo>
                    <a:pt x="6276" y="15107"/>
                    <a:pt x="7183" y="22461"/>
                    <a:pt x="9704" y="24982"/>
                  </a:cubicBezTo>
                  <a:cubicBezTo>
                    <a:pt x="9758" y="22860"/>
                    <a:pt x="9595" y="20675"/>
                    <a:pt x="9259" y="18562"/>
                  </a:cubicBezTo>
                  <a:cubicBezTo>
                    <a:pt x="8452" y="13711"/>
                    <a:pt x="6666" y="8814"/>
                    <a:pt x="3973" y="4715"/>
                  </a:cubicBezTo>
                  <a:cubicBezTo>
                    <a:pt x="2832" y="2951"/>
                    <a:pt x="1484" y="1547"/>
                    <a:pt x="10" y="9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22"/>
            <p:cNvSpPr/>
            <p:nvPr/>
          </p:nvSpPr>
          <p:spPr>
            <a:xfrm rot="-5400000" flipH="1">
              <a:off x="6345150" y="3252950"/>
              <a:ext cx="321775" cy="623775"/>
            </a:xfrm>
            <a:custGeom>
              <a:avLst/>
              <a:gdLst/>
              <a:ahLst/>
              <a:cxnLst/>
              <a:rect l="l" t="t" r="r" b="b"/>
              <a:pathLst>
                <a:path w="12871" h="24951" extrusionOk="0">
                  <a:moveTo>
                    <a:pt x="10492" y="13813"/>
                  </a:moveTo>
                  <a:cubicBezTo>
                    <a:pt x="10493" y="13813"/>
                    <a:pt x="10493" y="13813"/>
                    <a:pt x="10493" y="13813"/>
                  </a:cubicBezTo>
                  <a:lnTo>
                    <a:pt x="10493" y="13813"/>
                  </a:lnTo>
                  <a:cubicBezTo>
                    <a:pt x="10492" y="13813"/>
                    <a:pt x="10490" y="13814"/>
                    <a:pt x="10489" y="13815"/>
                  </a:cubicBezTo>
                  <a:cubicBezTo>
                    <a:pt x="10489" y="13813"/>
                    <a:pt x="10490" y="13813"/>
                    <a:pt x="10492" y="13813"/>
                  </a:cubicBezTo>
                  <a:close/>
                  <a:moveTo>
                    <a:pt x="38" y="1"/>
                  </a:moveTo>
                  <a:cubicBezTo>
                    <a:pt x="12" y="1"/>
                    <a:pt x="0" y="5"/>
                    <a:pt x="6" y="13"/>
                  </a:cubicBezTo>
                  <a:cubicBezTo>
                    <a:pt x="1475" y="1555"/>
                    <a:pt x="2853" y="3269"/>
                    <a:pt x="3996" y="5037"/>
                  </a:cubicBezTo>
                  <a:cubicBezTo>
                    <a:pt x="6671" y="9136"/>
                    <a:pt x="8448" y="13760"/>
                    <a:pt x="9246" y="18557"/>
                  </a:cubicBezTo>
                  <a:cubicBezTo>
                    <a:pt x="9582" y="20607"/>
                    <a:pt x="9754" y="22783"/>
                    <a:pt x="9700" y="24950"/>
                  </a:cubicBezTo>
                  <a:cubicBezTo>
                    <a:pt x="12871" y="22596"/>
                    <a:pt x="10856" y="14013"/>
                    <a:pt x="10508" y="13816"/>
                  </a:cubicBezTo>
                  <a:lnTo>
                    <a:pt x="10508" y="13816"/>
                  </a:lnTo>
                  <a:cubicBezTo>
                    <a:pt x="10606" y="13844"/>
                    <a:pt x="11054" y="14043"/>
                    <a:pt x="11457" y="14043"/>
                  </a:cubicBezTo>
                  <a:cubicBezTo>
                    <a:pt x="11937" y="14043"/>
                    <a:pt x="12351" y="13760"/>
                    <a:pt x="12030" y="12563"/>
                  </a:cubicBezTo>
                  <a:cubicBezTo>
                    <a:pt x="11468" y="10623"/>
                    <a:pt x="9926" y="8800"/>
                    <a:pt x="8385" y="7540"/>
                  </a:cubicBezTo>
                  <a:lnTo>
                    <a:pt x="8385" y="7540"/>
                  </a:lnTo>
                  <a:cubicBezTo>
                    <a:pt x="8461" y="7547"/>
                    <a:pt x="8546" y="7552"/>
                    <a:pt x="8636" y="7552"/>
                  </a:cubicBezTo>
                  <a:cubicBezTo>
                    <a:pt x="9209" y="7552"/>
                    <a:pt x="9944" y="7333"/>
                    <a:pt x="9364" y="6007"/>
                  </a:cubicBezTo>
                  <a:cubicBezTo>
                    <a:pt x="7240" y="1656"/>
                    <a:pt x="571" y="1"/>
                    <a:pt x="38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22"/>
            <p:cNvSpPr/>
            <p:nvPr/>
          </p:nvSpPr>
          <p:spPr>
            <a:xfrm rot="-5400000" flipH="1">
              <a:off x="5975813" y="3610488"/>
              <a:ext cx="879400" cy="450725"/>
            </a:xfrm>
            <a:custGeom>
              <a:avLst/>
              <a:gdLst/>
              <a:ahLst/>
              <a:cxnLst/>
              <a:rect l="l" t="t" r="r" b="b"/>
              <a:pathLst>
                <a:path w="35176" h="18029" extrusionOk="0">
                  <a:moveTo>
                    <a:pt x="4" y="1"/>
                  </a:moveTo>
                  <a:cubicBezTo>
                    <a:pt x="3" y="1"/>
                    <a:pt x="2" y="1"/>
                    <a:pt x="1" y="1"/>
                  </a:cubicBezTo>
                  <a:cubicBezTo>
                    <a:pt x="5" y="1"/>
                    <a:pt x="10" y="2"/>
                    <a:pt x="15" y="2"/>
                  </a:cubicBezTo>
                  <a:lnTo>
                    <a:pt x="15" y="2"/>
                  </a:lnTo>
                  <a:cubicBezTo>
                    <a:pt x="11" y="1"/>
                    <a:pt x="7" y="1"/>
                    <a:pt x="4" y="1"/>
                  </a:cubicBezTo>
                  <a:close/>
                  <a:moveTo>
                    <a:pt x="15" y="2"/>
                  </a:moveTo>
                  <a:cubicBezTo>
                    <a:pt x="465" y="122"/>
                    <a:pt x="7333" y="6990"/>
                    <a:pt x="12070" y="8960"/>
                  </a:cubicBezTo>
                  <a:cubicBezTo>
                    <a:pt x="12415" y="9081"/>
                    <a:pt x="12703" y="9134"/>
                    <a:pt x="12941" y="9134"/>
                  </a:cubicBezTo>
                  <a:cubicBezTo>
                    <a:pt x="14042" y="9134"/>
                    <a:pt x="14100" y="8009"/>
                    <a:pt x="14011" y="7301"/>
                  </a:cubicBezTo>
                  <a:lnTo>
                    <a:pt x="14011" y="7301"/>
                  </a:lnTo>
                  <a:cubicBezTo>
                    <a:pt x="15724" y="9296"/>
                    <a:pt x="17493" y="11409"/>
                    <a:pt x="19488" y="12551"/>
                  </a:cubicBezTo>
                  <a:cubicBezTo>
                    <a:pt x="19917" y="12807"/>
                    <a:pt x="20261" y="12912"/>
                    <a:pt x="20537" y="12912"/>
                  </a:cubicBezTo>
                  <a:cubicBezTo>
                    <a:pt x="21798" y="12912"/>
                    <a:pt x="21646" y="10728"/>
                    <a:pt x="21646" y="10728"/>
                  </a:cubicBezTo>
                  <a:cubicBezTo>
                    <a:pt x="21650" y="10725"/>
                    <a:pt x="21657" y="10723"/>
                    <a:pt x="21665" y="10723"/>
                  </a:cubicBezTo>
                  <a:cubicBezTo>
                    <a:pt x="22185" y="10723"/>
                    <a:pt x="30060" y="17689"/>
                    <a:pt x="35175" y="18028"/>
                  </a:cubicBezTo>
                  <a:cubicBezTo>
                    <a:pt x="35175" y="18010"/>
                    <a:pt x="35175" y="18010"/>
                    <a:pt x="35157" y="18001"/>
                  </a:cubicBezTo>
                  <a:cubicBezTo>
                    <a:pt x="33108" y="15562"/>
                    <a:pt x="31058" y="13376"/>
                    <a:pt x="28610" y="11381"/>
                  </a:cubicBezTo>
                  <a:cubicBezTo>
                    <a:pt x="23079" y="6884"/>
                    <a:pt x="16513" y="3519"/>
                    <a:pt x="9613" y="1633"/>
                  </a:cubicBezTo>
                  <a:cubicBezTo>
                    <a:pt x="6588" y="773"/>
                    <a:pt x="3148" y="284"/>
                    <a:pt x="15" y="2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22"/>
            <p:cNvSpPr/>
            <p:nvPr/>
          </p:nvSpPr>
          <p:spPr>
            <a:xfrm rot="-5400000" flipH="1">
              <a:off x="5919175" y="3585175"/>
              <a:ext cx="910350" cy="533500"/>
            </a:xfrm>
            <a:custGeom>
              <a:avLst/>
              <a:gdLst/>
              <a:ahLst/>
              <a:cxnLst/>
              <a:rect l="l" t="t" r="r" b="b"/>
              <a:pathLst>
                <a:path w="36414" h="21340" extrusionOk="0">
                  <a:moveTo>
                    <a:pt x="25222" y="8326"/>
                  </a:moveTo>
                  <a:cubicBezTo>
                    <a:pt x="25222" y="8326"/>
                    <a:pt x="25222" y="8326"/>
                    <a:pt x="25222" y="8327"/>
                  </a:cubicBezTo>
                  <a:cubicBezTo>
                    <a:pt x="25221" y="8327"/>
                    <a:pt x="25221" y="8326"/>
                    <a:pt x="25222" y="8326"/>
                  </a:cubicBezTo>
                  <a:close/>
                  <a:moveTo>
                    <a:pt x="11680" y="0"/>
                  </a:moveTo>
                  <a:cubicBezTo>
                    <a:pt x="5824" y="0"/>
                    <a:pt x="0" y="3272"/>
                    <a:pt x="221" y="3357"/>
                  </a:cubicBezTo>
                  <a:cubicBezTo>
                    <a:pt x="3422" y="3648"/>
                    <a:pt x="6505" y="4219"/>
                    <a:pt x="9534" y="5017"/>
                  </a:cubicBezTo>
                  <a:cubicBezTo>
                    <a:pt x="16435" y="6894"/>
                    <a:pt x="22882" y="10204"/>
                    <a:pt x="28414" y="14720"/>
                  </a:cubicBezTo>
                  <a:cubicBezTo>
                    <a:pt x="30808" y="16715"/>
                    <a:pt x="33093" y="18945"/>
                    <a:pt x="35151" y="21339"/>
                  </a:cubicBezTo>
                  <a:cubicBezTo>
                    <a:pt x="36413" y="15705"/>
                    <a:pt x="26065" y="8385"/>
                    <a:pt x="25269" y="8308"/>
                  </a:cubicBezTo>
                  <a:lnTo>
                    <a:pt x="25269" y="8308"/>
                  </a:lnTo>
                  <a:cubicBezTo>
                    <a:pt x="25673" y="8165"/>
                    <a:pt x="28404" y="7198"/>
                    <a:pt x="25675" y="5470"/>
                  </a:cubicBezTo>
                  <a:cubicBezTo>
                    <a:pt x="23379" y="4061"/>
                    <a:pt x="20370" y="3516"/>
                    <a:pt x="17605" y="3516"/>
                  </a:cubicBezTo>
                  <a:cubicBezTo>
                    <a:pt x="17345" y="3516"/>
                    <a:pt x="17088" y="3520"/>
                    <a:pt x="16834" y="3530"/>
                  </a:cubicBezTo>
                  <a:cubicBezTo>
                    <a:pt x="17568" y="3013"/>
                    <a:pt x="18711" y="1879"/>
                    <a:pt x="16317" y="846"/>
                  </a:cubicBezTo>
                  <a:cubicBezTo>
                    <a:pt x="14848" y="240"/>
                    <a:pt x="13263" y="0"/>
                    <a:pt x="11680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22"/>
            <p:cNvSpPr/>
            <p:nvPr/>
          </p:nvSpPr>
          <p:spPr>
            <a:xfrm rot="-5400000" flipH="1">
              <a:off x="6946088" y="3569463"/>
              <a:ext cx="122675" cy="102500"/>
            </a:xfrm>
            <a:custGeom>
              <a:avLst/>
              <a:gdLst/>
              <a:ahLst/>
              <a:cxnLst/>
              <a:rect l="l" t="t" r="r" b="b"/>
              <a:pathLst>
                <a:path w="4907" h="4100" fill="none" extrusionOk="0">
                  <a:moveTo>
                    <a:pt x="0" y="1"/>
                  </a:moveTo>
                  <a:lnTo>
                    <a:pt x="4906" y="409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22"/>
            <p:cNvSpPr/>
            <p:nvPr/>
          </p:nvSpPr>
          <p:spPr>
            <a:xfrm rot="-5400000" flipH="1">
              <a:off x="6991100" y="3606975"/>
              <a:ext cx="1375" cy="51275"/>
            </a:xfrm>
            <a:custGeom>
              <a:avLst/>
              <a:gdLst/>
              <a:ahLst/>
              <a:cxnLst/>
              <a:rect l="l" t="t" r="r" b="b"/>
              <a:pathLst>
                <a:path w="55" h="2051" fill="none" extrusionOk="0">
                  <a:moveTo>
                    <a:pt x="55" y="1"/>
                  </a:moveTo>
                  <a:lnTo>
                    <a:pt x="0" y="205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22"/>
            <p:cNvSpPr/>
            <p:nvPr/>
          </p:nvSpPr>
          <p:spPr>
            <a:xfrm rot="-5400000" flipH="1">
              <a:off x="6970563" y="3576263"/>
              <a:ext cx="34050" cy="2975"/>
            </a:xfrm>
            <a:custGeom>
              <a:avLst/>
              <a:gdLst/>
              <a:ahLst/>
              <a:cxnLst/>
              <a:rect l="l" t="t" r="r" b="b"/>
              <a:pathLst>
                <a:path w="1362" h="119" fill="none" extrusionOk="0">
                  <a:moveTo>
                    <a:pt x="1361" y="1"/>
                  </a:moveTo>
                  <a:lnTo>
                    <a:pt x="1" y="11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22"/>
            <p:cNvSpPr/>
            <p:nvPr/>
          </p:nvSpPr>
          <p:spPr>
            <a:xfrm rot="-5400000" flipH="1">
              <a:off x="7275725" y="3714550"/>
              <a:ext cx="11350" cy="159850"/>
            </a:xfrm>
            <a:custGeom>
              <a:avLst/>
              <a:gdLst/>
              <a:ahLst/>
              <a:cxnLst/>
              <a:rect l="l" t="t" r="r" b="b"/>
              <a:pathLst>
                <a:path w="454" h="6394" fill="none" extrusionOk="0">
                  <a:moveTo>
                    <a:pt x="454" y="0"/>
                  </a:moveTo>
                  <a:lnTo>
                    <a:pt x="0" y="639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22"/>
            <p:cNvSpPr/>
            <p:nvPr/>
          </p:nvSpPr>
          <p:spPr>
            <a:xfrm rot="-5400000" flipH="1">
              <a:off x="7260525" y="3799550"/>
              <a:ext cx="41500" cy="28600"/>
            </a:xfrm>
            <a:custGeom>
              <a:avLst/>
              <a:gdLst/>
              <a:ahLst/>
              <a:cxnLst/>
              <a:rect l="l" t="t" r="r" b="b"/>
              <a:pathLst>
                <a:path w="1660" h="1144" fill="none" extrusionOk="0">
                  <a:moveTo>
                    <a:pt x="1660" y="1"/>
                  </a:moveTo>
                  <a:lnTo>
                    <a:pt x="1" y="114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22"/>
            <p:cNvSpPr/>
            <p:nvPr/>
          </p:nvSpPr>
          <p:spPr>
            <a:xfrm rot="-5400000" flipH="1">
              <a:off x="7222900" y="3773275"/>
              <a:ext cx="22675" cy="25625"/>
            </a:xfrm>
            <a:custGeom>
              <a:avLst/>
              <a:gdLst/>
              <a:ahLst/>
              <a:cxnLst/>
              <a:rect l="l" t="t" r="r" b="b"/>
              <a:pathLst>
                <a:path w="907" h="1025" fill="none" extrusionOk="0">
                  <a:moveTo>
                    <a:pt x="907" y="102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22"/>
            <p:cNvSpPr/>
            <p:nvPr/>
          </p:nvSpPr>
          <p:spPr>
            <a:xfrm rot="-5400000" flipH="1">
              <a:off x="6833413" y="4260888"/>
              <a:ext cx="122675" cy="102950"/>
            </a:xfrm>
            <a:custGeom>
              <a:avLst/>
              <a:gdLst/>
              <a:ahLst/>
              <a:cxnLst/>
              <a:rect l="l" t="t" r="r" b="b"/>
              <a:pathLst>
                <a:path w="4907" h="4118" fill="none" extrusionOk="0">
                  <a:moveTo>
                    <a:pt x="4907" y="1"/>
                  </a:moveTo>
                  <a:lnTo>
                    <a:pt x="1" y="4118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22"/>
            <p:cNvSpPr/>
            <p:nvPr/>
          </p:nvSpPr>
          <p:spPr>
            <a:xfrm rot="-5400000" flipH="1">
              <a:off x="6883288" y="4320963"/>
              <a:ext cx="50125" cy="10000"/>
            </a:xfrm>
            <a:custGeom>
              <a:avLst/>
              <a:gdLst/>
              <a:ahLst/>
              <a:cxnLst/>
              <a:rect l="l" t="t" r="r" b="b"/>
              <a:pathLst>
                <a:path w="2005" h="400" fill="none" extrusionOk="0">
                  <a:moveTo>
                    <a:pt x="2005" y="400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22"/>
            <p:cNvSpPr/>
            <p:nvPr/>
          </p:nvSpPr>
          <p:spPr>
            <a:xfrm rot="-5400000" flipH="1">
              <a:off x="6854163" y="4322888"/>
              <a:ext cx="2750" cy="33125"/>
            </a:xfrm>
            <a:custGeom>
              <a:avLst/>
              <a:gdLst/>
              <a:ahLst/>
              <a:cxnLst/>
              <a:rect l="l" t="t" r="r" b="b"/>
              <a:pathLst>
                <a:path w="110" h="1325" fill="none" extrusionOk="0">
                  <a:moveTo>
                    <a:pt x="1" y="1324"/>
                  </a:moveTo>
                  <a:lnTo>
                    <a:pt x="110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22"/>
            <p:cNvSpPr/>
            <p:nvPr/>
          </p:nvSpPr>
          <p:spPr>
            <a:xfrm rot="-5400000" flipH="1">
              <a:off x="6682313" y="3551888"/>
              <a:ext cx="676050" cy="847425"/>
            </a:xfrm>
            <a:custGeom>
              <a:avLst/>
              <a:gdLst/>
              <a:ahLst/>
              <a:cxnLst/>
              <a:rect l="l" t="t" r="r" b="b"/>
              <a:pathLst>
                <a:path w="27042" h="33897" fill="none" extrusionOk="0">
                  <a:moveTo>
                    <a:pt x="2513" y="3021"/>
                  </a:moveTo>
                  <a:cubicBezTo>
                    <a:pt x="11708" y="1"/>
                    <a:pt x="21628" y="5015"/>
                    <a:pt x="24657" y="14265"/>
                  </a:cubicBezTo>
                  <a:cubicBezTo>
                    <a:pt x="27042" y="21628"/>
                    <a:pt x="23052" y="29562"/>
                    <a:pt x="15698" y="31965"/>
                  </a:cubicBezTo>
                  <a:cubicBezTo>
                    <a:pt x="9812" y="33897"/>
                    <a:pt x="3492" y="30651"/>
                    <a:pt x="1543" y="24775"/>
                  </a:cubicBezTo>
                  <a:cubicBezTo>
                    <a:pt x="1" y="20041"/>
                    <a:pt x="2567" y="15017"/>
                    <a:pt x="7301" y="13476"/>
                  </a:cubicBezTo>
                  <a:cubicBezTo>
                    <a:pt x="11064" y="12215"/>
                    <a:pt x="15117" y="14265"/>
                    <a:pt x="16369" y="18101"/>
                  </a:cubicBezTo>
                  <a:cubicBezTo>
                    <a:pt x="17339" y="21120"/>
                    <a:pt x="15689" y="24376"/>
                    <a:pt x="12714" y="25337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22"/>
            <p:cNvSpPr/>
            <p:nvPr/>
          </p:nvSpPr>
          <p:spPr>
            <a:xfrm rot="-5400000" flipH="1">
              <a:off x="6677225" y="3878000"/>
              <a:ext cx="149650" cy="168000"/>
            </a:xfrm>
            <a:custGeom>
              <a:avLst/>
              <a:gdLst/>
              <a:ahLst/>
              <a:cxnLst/>
              <a:rect l="l" t="t" r="r" b="b"/>
              <a:pathLst>
                <a:path w="5986" h="6720" fill="none" extrusionOk="0">
                  <a:moveTo>
                    <a:pt x="2975" y="0"/>
                  </a:moveTo>
                  <a:cubicBezTo>
                    <a:pt x="4000" y="336"/>
                    <a:pt x="4852" y="1088"/>
                    <a:pt x="5306" y="2158"/>
                  </a:cubicBezTo>
                  <a:cubicBezTo>
                    <a:pt x="5986" y="3700"/>
                    <a:pt x="5251" y="5532"/>
                    <a:pt x="3655" y="6212"/>
                  </a:cubicBezTo>
                  <a:cubicBezTo>
                    <a:pt x="2395" y="6720"/>
                    <a:pt x="962" y="6148"/>
                    <a:pt x="400" y="4897"/>
                  </a:cubicBezTo>
                  <a:cubicBezTo>
                    <a:pt x="1" y="3863"/>
                    <a:pt x="454" y="2730"/>
                    <a:pt x="1434" y="2322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22"/>
            <p:cNvSpPr/>
            <p:nvPr/>
          </p:nvSpPr>
          <p:spPr>
            <a:xfrm rot="-5400000" flipH="1">
              <a:off x="6706188" y="3907863"/>
              <a:ext cx="38550" cy="34375"/>
            </a:xfrm>
            <a:custGeom>
              <a:avLst/>
              <a:gdLst/>
              <a:ahLst/>
              <a:cxnLst/>
              <a:rect l="l" t="t" r="r" b="b"/>
              <a:pathLst>
                <a:path w="1542" h="1375" extrusionOk="0">
                  <a:moveTo>
                    <a:pt x="771" y="0"/>
                  </a:moveTo>
                  <a:cubicBezTo>
                    <a:pt x="704" y="0"/>
                    <a:pt x="637" y="11"/>
                    <a:pt x="572" y="33"/>
                  </a:cubicBezTo>
                  <a:cubicBezTo>
                    <a:pt x="227" y="160"/>
                    <a:pt x="0" y="549"/>
                    <a:pt x="118" y="894"/>
                  </a:cubicBezTo>
                  <a:cubicBezTo>
                    <a:pt x="208" y="1172"/>
                    <a:pt x="497" y="1375"/>
                    <a:pt x="795" y="1375"/>
                  </a:cubicBezTo>
                  <a:cubicBezTo>
                    <a:pt x="857" y="1375"/>
                    <a:pt x="919" y="1366"/>
                    <a:pt x="980" y="1347"/>
                  </a:cubicBezTo>
                  <a:cubicBezTo>
                    <a:pt x="1315" y="1230"/>
                    <a:pt x="1542" y="840"/>
                    <a:pt x="1433" y="486"/>
                  </a:cubicBezTo>
                  <a:cubicBezTo>
                    <a:pt x="1337" y="198"/>
                    <a:pt x="1061" y="0"/>
                    <a:pt x="771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22"/>
            <p:cNvSpPr/>
            <p:nvPr/>
          </p:nvSpPr>
          <p:spPr>
            <a:xfrm rot="-5400000" flipH="1">
              <a:off x="6152763" y="3375063"/>
              <a:ext cx="68700" cy="68725"/>
            </a:xfrm>
            <a:custGeom>
              <a:avLst/>
              <a:gdLst/>
              <a:ahLst/>
              <a:cxnLst/>
              <a:rect l="l" t="t" r="r" b="b"/>
              <a:pathLst>
                <a:path w="2748" h="2749" extrusionOk="0">
                  <a:moveTo>
                    <a:pt x="1379" y="1"/>
                  </a:moveTo>
                  <a:cubicBezTo>
                    <a:pt x="626" y="1"/>
                    <a:pt x="0" y="636"/>
                    <a:pt x="0" y="1370"/>
                  </a:cubicBezTo>
                  <a:cubicBezTo>
                    <a:pt x="0" y="2123"/>
                    <a:pt x="626" y="2748"/>
                    <a:pt x="1379" y="2748"/>
                  </a:cubicBezTo>
                  <a:cubicBezTo>
                    <a:pt x="2122" y="2748"/>
                    <a:pt x="2748" y="2114"/>
                    <a:pt x="2748" y="1370"/>
                  </a:cubicBezTo>
                  <a:cubicBezTo>
                    <a:pt x="2748" y="636"/>
                    <a:pt x="2122" y="1"/>
                    <a:pt x="1379" y="1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22"/>
            <p:cNvSpPr/>
            <p:nvPr/>
          </p:nvSpPr>
          <p:spPr>
            <a:xfrm rot="-5400000" flipH="1">
              <a:off x="6417950" y="4413300"/>
              <a:ext cx="43100" cy="43200"/>
            </a:xfrm>
            <a:custGeom>
              <a:avLst/>
              <a:gdLst/>
              <a:ahLst/>
              <a:cxnLst/>
              <a:rect l="l" t="t" r="r" b="b"/>
              <a:pathLst>
                <a:path w="1724" h="1728" extrusionOk="0">
                  <a:moveTo>
                    <a:pt x="935" y="1"/>
                  </a:moveTo>
                  <a:cubicBezTo>
                    <a:pt x="911" y="1"/>
                    <a:pt x="887" y="2"/>
                    <a:pt x="862" y="4"/>
                  </a:cubicBezTo>
                  <a:cubicBezTo>
                    <a:pt x="400" y="4"/>
                    <a:pt x="1" y="403"/>
                    <a:pt x="1" y="866"/>
                  </a:cubicBezTo>
                  <a:cubicBezTo>
                    <a:pt x="1" y="1328"/>
                    <a:pt x="400" y="1727"/>
                    <a:pt x="862" y="1727"/>
                  </a:cubicBezTo>
                  <a:cubicBezTo>
                    <a:pt x="1334" y="1727"/>
                    <a:pt x="1723" y="1319"/>
                    <a:pt x="1723" y="866"/>
                  </a:cubicBezTo>
                  <a:cubicBezTo>
                    <a:pt x="1723" y="384"/>
                    <a:pt x="1373" y="1"/>
                    <a:pt x="935" y="1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3" name="Google Shape;5593;p22"/>
          <p:cNvGrpSpPr/>
          <p:nvPr/>
        </p:nvGrpSpPr>
        <p:grpSpPr>
          <a:xfrm flipH="1">
            <a:off x="435094" y="2150227"/>
            <a:ext cx="1540624" cy="1164248"/>
            <a:chOff x="6107600" y="3299677"/>
            <a:chExt cx="1540624" cy="1164248"/>
          </a:xfrm>
        </p:grpSpPr>
        <p:sp>
          <p:nvSpPr>
            <p:cNvPr id="5594" name="Google Shape;5594;p22"/>
            <p:cNvSpPr/>
            <p:nvPr/>
          </p:nvSpPr>
          <p:spPr>
            <a:xfrm rot="-5400000" flipH="1">
              <a:off x="7556075" y="3299603"/>
              <a:ext cx="92075" cy="92224"/>
            </a:xfrm>
            <a:custGeom>
              <a:avLst/>
              <a:gdLst/>
              <a:ahLst/>
              <a:cxnLst/>
              <a:rect l="l" t="t" r="r" b="b"/>
              <a:pathLst>
                <a:path w="1269" h="1271" extrusionOk="0">
                  <a:moveTo>
                    <a:pt x="685" y="0"/>
                  </a:moveTo>
                  <a:cubicBezTo>
                    <a:pt x="669" y="0"/>
                    <a:pt x="652" y="1"/>
                    <a:pt x="635" y="3"/>
                  </a:cubicBezTo>
                  <a:cubicBezTo>
                    <a:pt x="301" y="3"/>
                    <a:pt x="1" y="303"/>
                    <a:pt x="1" y="636"/>
                  </a:cubicBezTo>
                  <a:cubicBezTo>
                    <a:pt x="1" y="970"/>
                    <a:pt x="301" y="1270"/>
                    <a:pt x="635" y="1270"/>
                  </a:cubicBezTo>
                  <a:cubicBezTo>
                    <a:pt x="968" y="1270"/>
                    <a:pt x="1269" y="970"/>
                    <a:pt x="1269" y="636"/>
                  </a:cubicBezTo>
                  <a:cubicBezTo>
                    <a:pt x="1269" y="288"/>
                    <a:pt x="998" y="0"/>
                    <a:pt x="685" y="0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22"/>
            <p:cNvSpPr/>
            <p:nvPr/>
          </p:nvSpPr>
          <p:spPr>
            <a:xfrm rot="-5400000" flipH="1">
              <a:off x="6748825" y="4282375"/>
              <a:ext cx="187050" cy="176050"/>
            </a:xfrm>
            <a:custGeom>
              <a:avLst/>
              <a:gdLst/>
              <a:ahLst/>
              <a:cxnLst/>
              <a:rect l="l" t="t" r="r" b="b"/>
              <a:pathLst>
                <a:path w="7482" h="7042" extrusionOk="0">
                  <a:moveTo>
                    <a:pt x="2961" y="1"/>
                  </a:moveTo>
                  <a:cubicBezTo>
                    <a:pt x="2416" y="1"/>
                    <a:pt x="1857" y="217"/>
                    <a:pt x="1370" y="648"/>
                  </a:cubicBezTo>
                  <a:cubicBezTo>
                    <a:pt x="917" y="1047"/>
                    <a:pt x="635" y="1509"/>
                    <a:pt x="454" y="2081"/>
                  </a:cubicBezTo>
                  <a:cubicBezTo>
                    <a:pt x="173" y="2942"/>
                    <a:pt x="1" y="6179"/>
                    <a:pt x="1" y="6533"/>
                  </a:cubicBezTo>
                  <a:lnTo>
                    <a:pt x="1" y="6869"/>
                  </a:lnTo>
                  <a:lnTo>
                    <a:pt x="336" y="6869"/>
                  </a:lnTo>
                  <a:cubicBezTo>
                    <a:pt x="602" y="6869"/>
                    <a:pt x="2631" y="7041"/>
                    <a:pt x="3940" y="7041"/>
                  </a:cubicBezTo>
                  <a:cubicBezTo>
                    <a:pt x="4329" y="7041"/>
                    <a:pt x="4655" y="7026"/>
                    <a:pt x="4852" y="6987"/>
                  </a:cubicBezTo>
                  <a:cubicBezTo>
                    <a:pt x="5414" y="6869"/>
                    <a:pt x="5886" y="6642"/>
                    <a:pt x="6339" y="6252"/>
                  </a:cubicBezTo>
                  <a:cubicBezTo>
                    <a:pt x="7482" y="5218"/>
                    <a:pt x="7309" y="3858"/>
                    <a:pt x="6566" y="3051"/>
                  </a:cubicBezTo>
                  <a:cubicBezTo>
                    <a:pt x="6167" y="2598"/>
                    <a:pt x="5641" y="2362"/>
                    <a:pt x="5133" y="2362"/>
                  </a:cubicBezTo>
                  <a:cubicBezTo>
                    <a:pt x="5188" y="1963"/>
                    <a:pt x="5079" y="1383"/>
                    <a:pt x="4625" y="820"/>
                  </a:cubicBezTo>
                  <a:cubicBezTo>
                    <a:pt x="4170" y="273"/>
                    <a:pt x="3574" y="1"/>
                    <a:pt x="29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22"/>
            <p:cNvSpPr/>
            <p:nvPr/>
          </p:nvSpPr>
          <p:spPr>
            <a:xfrm rot="-5400000" flipH="1">
              <a:off x="7148150" y="3721425"/>
              <a:ext cx="195200" cy="190300"/>
            </a:xfrm>
            <a:custGeom>
              <a:avLst/>
              <a:gdLst/>
              <a:ahLst/>
              <a:cxnLst/>
              <a:rect l="l" t="t" r="r" b="b"/>
              <a:pathLst>
                <a:path w="7808" h="7612" extrusionOk="0">
                  <a:moveTo>
                    <a:pt x="2261" y="1"/>
                  </a:moveTo>
                  <a:cubicBezTo>
                    <a:pt x="1249" y="1"/>
                    <a:pt x="457" y="655"/>
                    <a:pt x="164" y="1745"/>
                  </a:cubicBezTo>
                  <a:cubicBezTo>
                    <a:pt x="0" y="2371"/>
                    <a:pt x="0" y="2888"/>
                    <a:pt x="227" y="3395"/>
                  </a:cubicBezTo>
                  <a:cubicBezTo>
                    <a:pt x="508" y="4257"/>
                    <a:pt x="2159" y="7050"/>
                    <a:pt x="2331" y="7331"/>
                  </a:cubicBezTo>
                  <a:lnTo>
                    <a:pt x="2503" y="7612"/>
                  </a:lnTo>
                  <a:lnTo>
                    <a:pt x="2784" y="7449"/>
                  </a:lnTo>
                  <a:cubicBezTo>
                    <a:pt x="3129" y="7276"/>
                    <a:pt x="5922" y="5617"/>
                    <a:pt x="6547" y="5000"/>
                  </a:cubicBezTo>
                  <a:cubicBezTo>
                    <a:pt x="6946" y="4601"/>
                    <a:pt x="7228" y="4139"/>
                    <a:pt x="7409" y="3513"/>
                  </a:cubicBezTo>
                  <a:cubicBezTo>
                    <a:pt x="7808" y="2026"/>
                    <a:pt x="6901" y="992"/>
                    <a:pt x="5813" y="711"/>
                  </a:cubicBezTo>
                  <a:cubicBezTo>
                    <a:pt x="5736" y="705"/>
                    <a:pt x="5659" y="702"/>
                    <a:pt x="5581" y="702"/>
                  </a:cubicBezTo>
                  <a:cubicBezTo>
                    <a:pt x="5101" y="702"/>
                    <a:pt x="4616" y="823"/>
                    <a:pt x="4226" y="1065"/>
                  </a:cubicBezTo>
                  <a:cubicBezTo>
                    <a:pt x="4054" y="720"/>
                    <a:pt x="3655" y="267"/>
                    <a:pt x="2911" y="86"/>
                  </a:cubicBezTo>
                  <a:cubicBezTo>
                    <a:pt x="2687" y="28"/>
                    <a:pt x="2469" y="1"/>
                    <a:pt x="22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22"/>
            <p:cNvSpPr/>
            <p:nvPr/>
          </p:nvSpPr>
          <p:spPr>
            <a:xfrm rot="-5400000" flipH="1">
              <a:off x="6879163" y="3498838"/>
              <a:ext cx="190000" cy="175975"/>
            </a:xfrm>
            <a:custGeom>
              <a:avLst/>
              <a:gdLst/>
              <a:ahLst/>
              <a:cxnLst/>
              <a:rect l="l" t="t" r="r" b="b"/>
              <a:pathLst>
                <a:path w="7600" h="7039" extrusionOk="0">
                  <a:moveTo>
                    <a:pt x="4460" y="0"/>
                  </a:moveTo>
                  <a:cubicBezTo>
                    <a:pt x="3771" y="0"/>
                    <a:pt x="3149" y="348"/>
                    <a:pt x="2748" y="851"/>
                  </a:cubicBezTo>
                  <a:cubicBezTo>
                    <a:pt x="2403" y="1314"/>
                    <a:pt x="2240" y="1821"/>
                    <a:pt x="2294" y="2402"/>
                  </a:cubicBezTo>
                  <a:cubicBezTo>
                    <a:pt x="1895" y="2402"/>
                    <a:pt x="1315" y="2574"/>
                    <a:pt x="862" y="3136"/>
                  </a:cubicBezTo>
                  <a:cubicBezTo>
                    <a:pt x="0" y="4170"/>
                    <a:pt x="182" y="5476"/>
                    <a:pt x="1206" y="6337"/>
                  </a:cubicBezTo>
                  <a:cubicBezTo>
                    <a:pt x="1660" y="6736"/>
                    <a:pt x="2177" y="6963"/>
                    <a:pt x="2748" y="7017"/>
                  </a:cubicBezTo>
                  <a:cubicBezTo>
                    <a:pt x="2876" y="7032"/>
                    <a:pt x="3048" y="7039"/>
                    <a:pt x="3250" y="7039"/>
                  </a:cubicBezTo>
                  <a:cubicBezTo>
                    <a:pt x="4498" y="7039"/>
                    <a:pt x="6903" y="6791"/>
                    <a:pt x="7255" y="6791"/>
                  </a:cubicBezTo>
                  <a:lnTo>
                    <a:pt x="7599" y="6736"/>
                  </a:lnTo>
                  <a:lnTo>
                    <a:pt x="7545" y="6392"/>
                  </a:lnTo>
                  <a:cubicBezTo>
                    <a:pt x="7481" y="6056"/>
                    <a:pt x="7200" y="2801"/>
                    <a:pt x="6919" y="1939"/>
                  </a:cubicBezTo>
                  <a:cubicBezTo>
                    <a:pt x="6747" y="1368"/>
                    <a:pt x="6411" y="960"/>
                    <a:pt x="5940" y="570"/>
                  </a:cubicBezTo>
                  <a:cubicBezTo>
                    <a:pt x="5449" y="168"/>
                    <a:pt x="4938" y="0"/>
                    <a:pt x="4460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22"/>
            <p:cNvSpPr/>
            <p:nvPr/>
          </p:nvSpPr>
          <p:spPr>
            <a:xfrm rot="-5400000" flipH="1">
              <a:off x="6383663" y="3214874"/>
              <a:ext cx="243950" cy="624575"/>
            </a:xfrm>
            <a:custGeom>
              <a:avLst/>
              <a:gdLst/>
              <a:ahLst/>
              <a:cxnLst/>
              <a:rect l="l" t="t" r="r" b="b"/>
              <a:pathLst>
                <a:path w="9758" h="24983" extrusionOk="0">
                  <a:moveTo>
                    <a:pt x="1" y="0"/>
                  </a:moveTo>
                  <a:cubicBezTo>
                    <a:pt x="4" y="3"/>
                    <a:pt x="7" y="6"/>
                    <a:pt x="10" y="9"/>
                  </a:cubicBezTo>
                  <a:lnTo>
                    <a:pt x="10" y="9"/>
                  </a:lnTo>
                  <a:cubicBezTo>
                    <a:pt x="7" y="4"/>
                    <a:pt x="4" y="1"/>
                    <a:pt x="1" y="0"/>
                  </a:cubicBezTo>
                  <a:close/>
                  <a:moveTo>
                    <a:pt x="10" y="9"/>
                  </a:moveTo>
                  <a:cubicBezTo>
                    <a:pt x="175" y="294"/>
                    <a:pt x="482" y="6723"/>
                    <a:pt x="1996" y="9857"/>
                  </a:cubicBezTo>
                  <a:cubicBezTo>
                    <a:pt x="2254" y="10385"/>
                    <a:pt x="2537" y="10571"/>
                    <a:pt x="2803" y="10571"/>
                  </a:cubicBezTo>
                  <a:cubicBezTo>
                    <a:pt x="3170" y="10571"/>
                    <a:pt x="3506" y="10215"/>
                    <a:pt x="3701" y="9920"/>
                  </a:cubicBezTo>
                  <a:lnTo>
                    <a:pt x="3701" y="9920"/>
                  </a:lnTo>
                  <a:cubicBezTo>
                    <a:pt x="3646" y="11689"/>
                    <a:pt x="3592" y="13566"/>
                    <a:pt x="4100" y="15053"/>
                  </a:cubicBezTo>
                  <a:cubicBezTo>
                    <a:pt x="4294" y="15673"/>
                    <a:pt x="4580" y="15877"/>
                    <a:pt x="4874" y="15877"/>
                  </a:cubicBezTo>
                  <a:cubicBezTo>
                    <a:pt x="5444" y="15877"/>
                    <a:pt x="6040" y="15107"/>
                    <a:pt x="6040" y="15107"/>
                  </a:cubicBezTo>
                  <a:cubicBezTo>
                    <a:pt x="6276" y="15107"/>
                    <a:pt x="7183" y="22461"/>
                    <a:pt x="9704" y="24982"/>
                  </a:cubicBezTo>
                  <a:cubicBezTo>
                    <a:pt x="9758" y="22860"/>
                    <a:pt x="9595" y="20675"/>
                    <a:pt x="9259" y="18562"/>
                  </a:cubicBezTo>
                  <a:cubicBezTo>
                    <a:pt x="8452" y="13711"/>
                    <a:pt x="6666" y="8814"/>
                    <a:pt x="3973" y="4715"/>
                  </a:cubicBezTo>
                  <a:cubicBezTo>
                    <a:pt x="2832" y="2951"/>
                    <a:pt x="1484" y="1547"/>
                    <a:pt x="10" y="9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22"/>
            <p:cNvSpPr/>
            <p:nvPr/>
          </p:nvSpPr>
          <p:spPr>
            <a:xfrm rot="-5400000" flipH="1">
              <a:off x="6345150" y="3252950"/>
              <a:ext cx="321775" cy="623775"/>
            </a:xfrm>
            <a:custGeom>
              <a:avLst/>
              <a:gdLst/>
              <a:ahLst/>
              <a:cxnLst/>
              <a:rect l="l" t="t" r="r" b="b"/>
              <a:pathLst>
                <a:path w="12871" h="24951" extrusionOk="0">
                  <a:moveTo>
                    <a:pt x="10492" y="13813"/>
                  </a:moveTo>
                  <a:cubicBezTo>
                    <a:pt x="10493" y="13813"/>
                    <a:pt x="10493" y="13813"/>
                    <a:pt x="10493" y="13813"/>
                  </a:cubicBezTo>
                  <a:lnTo>
                    <a:pt x="10493" y="13813"/>
                  </a:lnTo>
                  <a:cubicBezTo>
                    <a:pt x="10492" y="13813"/>
                    <a:pt x="10490" y="13814"/>
                    <a:pt x="10489" y="13815"/>
                  </a:cubicBezTo>
                  <a:cubicBezTo>
                    <a:pt x="10489" y="13813"/>
                    <a:pt x="10490" y="13813"/>
                    <a:pt x="10492" y="13813"/>
                  </a:cubicBezTo>
                  <a:close/>
                  <a:moveTo>
                    <a:pt x="38" y="1"/>
                  </a:moveTo>
                  <a:cubicBezTo>
                    <a:pt x="12" y="1"/>
                    <a:pt x="0" y="5"/>
                    <a:pt x="6" y="13"/>
                  </a:cubicBezTo>
                  <a:cubicBezTo>
                    <a:pt x="1475" y="1555"/>
                    <a:pt x="2853" y="3269"/>
                    <a:pt x="3996" y="5037"/>
                  </a:cubicBezTo>
                  <a:cubicBezTo>
                    <a:pt x="6671" y="9136"/>
                    <a:pt x="8448" y="13760"/>
                    <a:pt x="9246" y="18557"/>
                  </a:cubicBezTo>
                  <a:cubicBezTo>
                    <a:pt x="9582" y="20607"/>
                    <a:pt x="9754" y="22783"/>
                    <a:pt x="9700" y="24950"/>
                  </a:cubicBezTo>
                  <a:cubicBezTo>
                    <a:pt x="12871" y="22596"/>
                    <a:pt x="10856" y="14013"/>
                    <a:pt x="10508" y="13816"/>
                  </a:cubicBezTo>
                  <a:lnTo>
                    <a:pt x="10508" y="13816"/>
                  </a:lnTo>
                  <a:cubicBezTo>
                    <a:pt x="10606" y="13844"/>
                    <a:pt x="11054" y="14043"/>
                    <a:pt x="11457" y="14043"/>
                  </a:cubicBezTo>
                  <a:cubicBezTo>
                    <a:pt x="11937" y="14043"/>
                    <a:pt x="12351" y="13760"/>
                    <a:pt x="12030" y="12563"/>
                  </a:cubicBezTo>
                  <a:cubicBezTo>
                    <a:pt x="11468" y="10623"/>
                    <a:pt x="9926" y="8800"/>
                    <a:pt x="8385" y="7540"/>
                  </a:cubicBezTo>
                  <a:lnTo>
                    <a:pt x="8385" y="7540"/>
                  </a:lnTo>
                  <a:cubicBezTo>
                    <a:pt x="8461" y="7547"/>
                    <a:pt x="8546" y="7552"/>
                    <a:pt x="8636" y="7552"/>
                  </a:cubicBezTo>
                  <a:cubicBezTo>
                    <a:pt x="9209" y="7552"/>
                    <a:pt x="9944" y="7333"/>
                    <a:pt x="9364" y="6007"/>
                  </a:cubicBezTo>
                  <a:cubicBezTo>
                    <a:pt x="7240" y="1656"/>
                    <a:pt x="571" y="1"/>
                    <a:pt x="38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22"/>
            <p:cNvSpPr/>
            <p:nvPr/>
          </p:nvSpPr>
          <p:spPr>
            <a:xfrm rot="-5400000" flipH="1">
              <a:off x="5975813" y="3610488"/>
              <a:ext cx="879400" cy="450725"/>
            </a:xfrm>
            <a:custGeom>
              <a:avLst/>
              <a:gdLst/>
              <a:ahLst/>
              <a:cxnLst/>
              <a:rect l="l" t="t" r="r" b="b"/>
              <a:pathLst>
                <a:path w="35176" h="18029" extrusionOk="0">
                  <a:moveTo>
                    <a:pt x="4" y="1"/>
                  </a:moveTo>
                  <a:cubicBezTo>
                    <a:pt x="3" y="1"/>
                    <a:pt x="2" y="1"/>
                    <a:pt x="1" y="1"/>
                  </a:cubicBezTo>
                  <a:cubicBezTo>
                    <a:pt x="5" y="1"/>
                    <a:pt x="10" y="2"/>
                    <a:pt x="15" y="2"/>
                  </a:cubicBezTo>
                  <a:lnTo>
                    <a:pt x="15" y="2"/>
                  </a:lnTo>
                  <a:cubicBezTo>
                    <a:pt x="11" y="1"/>
                    <a:pt x="7" y="1"/>
                    <a:pt x="4" y="1"/>
                  </a:cubicBezTo>
                  <a:close/>
                  <a:moveTo>
                    <a:pt x="15" y="2"/>
                  </a:moveTo>
                  <a:cubicBezTo>
                    <a:pt x="465" y="122"/>
                    <a:pt x="7333" y="6990"/>
                    <a:pt x="12070" y="8960"/>
                  </a:cubicBezTo>
                  <a:cubicBezTo>
                    <a:pt x="12415" y="9081"/>
                    <a:pt x="12703" y="9134"/>
                    <a:pt x="12941" y="9134"/>
                  </a:cubicBezTo>
                  <a:cubicBezTo>
                    <a:pt x="14042" y="9134"/>
                    <a:pt x="14100" y="8009"/>
                    <a:pt x="14011" y="7301"/>
                  </a:cubicBezTo>
                  <a:lnTo>
                    <a:pt x="14011" y="7301"/>
                  </a:lnTo>
                  <a:cubicBezTo>
                    <a:pt x="15724" y="9296"/>
                    <a:pt x="17493" y="11409"/>
                    <a:pt x="19488" y="12551"/>
                  </a:cubicBezTo>
                  <a:cubicBezTo>
                    <a:pt x="19917" y="12807"/>
                    <a:pt x="20261" y="12912"/>
                    <a:pt x="20537" y="12912"/>
                  </a:cubicBezTo>
                  <a:cubicBezTo>
                    <a:pt x="21798" y="12912"/>
                    <a:pt x="21646" y="10728"/>
                    <a:pt x="21646" y="10728"/>
                  </a:cubicBezTo>
                  <a:cubicBezTo>
                    <a:pt x="21650" y="10725"/>
                    <a:pt x="21657" y="10723"/>
                    <a:pt x="21665" y="10723"/>
                  </a:cubicBezTo>
                  <a:cubicBezTo>
                    <a:pt x="22185" y="10723"/>
                    <a:pt x="30060" y="17689"/>
                    <a:pt x="35175" y="18028"/>
                  </a:cubicBezTo>
                  <a:cubicBezTo>
                    <a:pt x="35175" y="18010"/>
                    <a:pt x="35175" y="18010"/>
                    <a:pt x="35157" y="18001"/>
                  </a:cubicBezTo>
                  <a:cubicBezTo>
                    <a:pt x="33108" y="15562"/>
                    <a:pt x="31058" y="13376"/>
                    <a:pt x="28610" y="11381"/>
                  </a:cubicBezTo>
                  <a:cubicBezTo>
                    <a:pt x="23079" y="6884"/>
                    <a:pt x="16513" y="3519"/>
                    <a:pt x="9613" y="1633"/>
                  </a:cubicBezTo>
                  <a:cubicBezTo>
                    <a:pt x="6588" y="773"/>
                    <a:pt x="3148" y="284"/>
                    <a:pt x="15" y="2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22"/>
            <p:cNvSpPr/>
            <p:nvPr/>
          </p:nvSpPr>
          <p:spPr>
            <a:xfrm rot="-5400000" flipH="1">
              <a:off x="5919175" y="3585175"/>
              <a:ext cx="910350" cy="533500"/>
            </a:xfrm>
            <a:custGeom>
              <a:avLst/>
              <a:gdLst/>
              <a:ahLst/>
              <a:cxnLst/>
              <a:rect l="l" t="t" r="r" b="b"/>
              <a:pathLst>
                <a:path w="36414" h="21340" extrusionOk="0">
                  <a:moveTo>
                    <a:pt x="25222" y="8326"/>
                  </a:moveTo>
                  <a:cubicBezTo>
                    <a:pt x="25222" y="8326"/>
                    <a:pt x="25222" y="8326"/>
                    <a:pt x="25222" y="8327"/>
                  </a:cubicBezTo>
                  <a:cubicBezTo>
                    <a:pt x="25221" y="8327"/>
                    <a:pt x="25221" y="8326"/>
                    <a:pt x="25222" y="8326"/>
                  </a:cubicBezTo>
                  <a:close/>
                  <a:moveTo>
                    <a:pt x="11680" y="0"/>
                  </a:moveTo>
                  <a:cubicBezTo>
                    <a:pt x="5824" y="0"/>
                    <a:pt x="0" y="3272"/>
                    <a:pt x="221" y="3357"/>
                  </a:cubicBezTo>
                  <a:cubicBezTo>
                    <a:pt x="3422" y="3648"/>
                    <a:pt x="6505" y="4219"/>
                    <a:pt x="9534" y="5017"/>
                  </a:cubicBezTo>
                  <a:cubicBezTo>
                    <a:pt x="16435" y="6894"/>
                    <a:pt x="22882" y="10204"/>
                    <a:pt x="28414" y="14720"/>
                  </a:cubicBezTo>
                  <a:cubicBezTo>
                    <a:pt x="30808" y="16715"/>
                    <a:pt x="33093" y="18945"/>
                    <a:pt x="35151" y="21339"/>
                  </a:cubicBezTo>
                  <a:cubicBezTo>
                    <a:pt x="36413" y="15705"/>
                    <a:pt x="26065" y="8385"/>
                    <a:pt x="25269" y="8308"/>
                  </a:cubicBezTo>
                  <a:lnTo>
                    <a:pt x="25269" y="8308"/>
                  </a:lnTo>
                  <a:cubicBezTo>
                    <a:pt x="25673" y="8165"/>
                    <a:pt x="28404" y="7198"/>
                    <a:pt x="25675" y="5470"/>
                  </a:cubicBezTo>
                  <a:cubicBezTo>
                    <a:pt x="23379" y="4061"/>
                    <a:pt x="20370" y="3516"/>
                    <a:pt x="17605" y="3516"/>
                  </a:cubicBezTo>
                  <a:cubicBezTo>
                    <a:pt x="17345" y="3516"/>
                    <a:pt x="17088" y="3520"/>
                    <a:pt x="16834" y="3530"/>
                  </a:cubicBezTo>
                  <a:cubicBezTo>
                    <a:pt x="17568" y="3013"/>
                    <a:pt x="18711" y="1879"/>
                    <a:pt x="16317" y="846"/>
                  </a:cubicBezTo>
                  <a:cubicBezTo>
                    <a:pt x="14848" y="240"/>
                    <a:pt x="13263" y="0"/>
                    <a:pt x="11680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22"/>
            <p:cNvSpPr/>
            <p:nvPr/>
          </p:nvSpPr>
          <p:spPr>
            <a:xfrm rot="-5400000" flipH="1">
              <a:off x="6946088" y="3569463"/>
              <a:ext cx="122675" cy="102500"/>
            </a:xfrm>
            <a:custGeom>
              <a:avLst/>
              <a:gdLst/>
              <a:ahLst/>
              <a:cxnLst/>
              <a:rect l="l" t="t" r="r" b="b"/>
              <a:pathLst>
                <a:path w="4907" h="4100" fill="none" extrusionOk="0">
                  <a:moveTo>
                    <a:pt x="0" y="1"/>
                  </a:moveTo>
                  <a:lnTo>
                    <a:pt x="4906" y="409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22"/>
            <p:cNvSpPr/>
            <p:nvPr/>
          </p:nvSpPr>
          <p:spPr>
            <a:xfrm rot="-5400000" flipH="1">
              <a:off x="6991100" y="3606975"/>
              <a:ext cx="1375" cy="51275"/>
            </a:xfrm>
            <a:custGeom>
              <a:avLst/>
              <a:gdLst/>
              <a:ahLst/>
              <a:cxnLst/>
              <a:rect l="l" t="t" r="r" b="b"/>
              <a:pathLst>
                <a:path w="55" h="2051" fill="none" extrusionOk="0">
                  <a:moveTo>
                    <a:pt x="55" y="1"/>
                  </a:moveTo>
                  <a:lnTo>
                    <a:pt x="0" y="205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22"/>
            <p:cNvSpPr/>
            <p:nvPr/>
          </p:nvSpPr>
          <p:spPr>
            <a:xfrm rot="-5400000" flipH="1">
              <a:off x="6970563" y="3576263"/>
              <a:ext cx="34050" cy="2975"/>
            </a:xfrm>
            <a:custGeom>
              <a:avLst/>
              <a:gdLst/>
              <a:ahLst/>
              <a:cxnLst/>
              <a:rect l="l" t="t" r="r" b="b"/>
              <a:pathLst>
                <a:path w="1362" h="119" fill="none" extrusionOk="0">
                  <a:moveTo>
                    <a:pt x="1361" y="1"/>
                  </a:moveTo>
                  <a:lnTo>
                    <a:pt x="1" y="11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22"/>
            <p:cNvSpPr/>
            <p:nvPr/>
          </p:nvSpPr>
          <p:spPr>
            <a:xfrm rot="-5400000" flipH="1">
              <a:off x="7275725" y="3714550"/>
              <a:ext cx="11350" cy="159850"/>
            </a:xfrm>
            <a:custGeom>
              <a:avLst/>
              <a:gdLst/>
              <a:ahLst/>
              <a:cxnLst/>
              <a:rect l="l" t="t" r="r" b="b"/>
              <a:pathLst>
                <a:path w="454" h="6394" fill="none" extrusionOk="0">
                  <a:moveTo>
                    <a:pt x="454" y="0"/>
                  </a:moveTo>
                  <a:lnTo>
                    <a:pt x="0" y="639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22"/>
            <p:cNvSpPr/>
            <p:nvPr/>
          </p:nvSpPr>
          <p:spPr>
            <a:xfrm rot="-5400000" flipH="1">
              <a:off x="7260525" y="3799550"/>
              <a:ext cx="41500" cy="28600"/>
            </a:xfrm>
            <a:custGeom>
              <a:avLst/>
              <a:gdLst/>
              <a:ahLst/>
              <a:cxnLst/>
              <a:rect l="l" t="t" r="r" b="b"/>
              <a:pathLst>
                <a:path w="1660" h="1144" fill="none" extrusionOk="0">
                  <a:moveTo>
                    <a:pt x="1660" y="1"/>
                  </a:moveTo>
                  <a:lnTo>
                    <a:pt x="1" y="114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22"/>
            <p:cNvSpPr/>
            <p:nvPr/>
          </p:nvSpPr>
          <p:spPr>
            <a:xfrm rot="-5400000" flipH="1">
              <a:off x="7222900" y="3773275"/>
              <a:ext cx="22675" cy="25625"/>
            </a:xfrm>
            <a:custGeom>
              <a:avLst/>
              <a:gdLst/>
              <a:ahLst/>
              <a:cxnLst/>
              <a:rect l="l" t="t" r="r" b="b"/>
              <a:pathLst>
                <a:path w="907" h="1025" fill="none" extrusionOk="0">
                  <a:moveTo>
                    <a:pt x="907" y="102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22"/>
            <p:cNvSpPr/>
            <p:nvPr/>
          </p:nvSpPr>
          <p:spPr>
            <a:xfrm rot="-5400000" flipH="1">
              <a:off x="6833413" y="4260888"/>
              <a:ext cx="122675" cy="102950"/>
            </a:xfrm>
            <a:custGeom>
              <a:avLst/>
              <a:gdLst/>
              <a:ahLst/>
              <a:cxnLst/>
              <a:rect l="l" t="t" r="r" b="b"/>
              <a:pathLst>
                <a:path w="4907" h="4118" fill="none" extrusionOk="0">
                  <a:moveTo>
                    <a:pt x="4907" y="1"/>
                  </a:moveTo>
                  <a:lnTo>
                    <a:pt x="1" y="4118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22"/>
            <p:cNvSpPr/>
            <p:nvPr/>
          </p:nvSpPr>
          <p:spPr>
            <a:xfrm rot="-5400000" flipH="1">
              <a:off x="6883288" y="4320963"/>
              <a:ext cx="50125" cy="10000"/>
            </a:xfrm>
            <a:custGeom>
              <a:avLst/>
              <a:gdLst/>
              <a:ahLst/>
              <a:cxnLst/>
              <a:rect l="l" t="t" r="r" b="b"/>
              <a:pathLst>
                <a:path w="2005" h="400" fill="none" extrusionOk="0">
                  <a:moveTo>
                    <a:pt x="2005" y="400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22"/>
            <p:cNvSpPr/>
            <p:nvPr/>
          </p:nvSpPr>
          <p:spPr>
            <a:xfrm rot="-5400000" flipH="1">
              <a:off x="6854163" y="4322888"/>
              <a:ext cx="2750" cy="33125"/>
            </a:xfrm>
            <a:custGeom>
              <a:avLst/>
              <a:gdLst/>
              <a:ahLst/>
              <a:cxnLst/>
              <a:rect l="l" t="t" r="r" b="b"/>
              <a:pathLst>
                <a:path w="110" h="1325" fill="none" extrusionOk="0">
                  <a:moveTo>
                    <a:pt x="1" y="1324"/>
                  </a:moveTo>
                  <a:lnTo>
                    <a:pt x="110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22"/>
            <p:cNvSpPr/>
            <p:nvPr/>
          </p:nvSpPr>
          <p:spPr>
            <a:xfrm rot="-5400000" flipH="1">
              <a:off x="6682313" y="3551888"/>
              <a:ext cx="676050" cy="847425"/>
            </a:xfrm>
            <a:custGeom>
              <a:avLst/>
              <a:gdLst/>
              <a:ahLst/>
              <a:cxnLst/>
              <a:rect l="l" t="t" r="r" b="b"/>
              <a:pathLst>
                <a:path w="27042" h="33897" fill="none" extrusionOk="0">
                  <a:moveTo>
                    <a:pt x="2513" y="3021"/>
                  </a:moveTo>
                  <a:cubicBezTo>
                    <a:pt x="11708" y="1"/>
                    <a:pt x="21628" y="5015"/>
                    <a:pt x="24657" y="14265"/>
                  </a:cubicBezTo>
                  <a:cubicBezTo>
                    <a:pt x="27042" y="21628"/>
                    <a:pt x="23052" y="29562"/>
                    <a:pt x="15698" y="31965"/>
                  </a:cubicBezTo>
                  <a:cubicBezTo>
                    <a:pt x="9812" y="33897"/>
                    <a:pt x="3492" y="30651"/>
                    <a:pt x="1543" y="24775"/>
                  </a:cubicBezTo>
                  <a:cubicBezTo>
                    <a:pt x="1" y="20041"/>
                    <a:pt x="2567" y="15017"/>
                    <a:pt x="7301" y="13476"/>
                  </a:cubicBezTo>
                  <a:cubicBezTo>
                    <a:pt x="11064" y="12215"/>
                    <a:pt x="15117" y="14265"/>
                    <a:pt x="16369" y="18101"/>
                  </a:cubicBezTo>
                  <a:cubicBezTo>
                    <a:pt x="17339" y="21120"/>
                    <a:pt x="15689" y="24376"/>
                    <a:pt x="12714" y="25337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22"/>
            <p:cNvSpPr/>
            <p:nvPr/>
          </p:nvSpPr>
          <p:spPr>
            <a:xfrm rot="-5400000" flipH="1">
              <a:off x="6677225" y="3878000"/>
              <a:ext cx="149650" cy="168000"/>
            </a:xfrm>
            <a:custGeom>
              <a:avLst/>
              <a:gdLst/>
              <a:ahLst/>
              <a:cxnLst/>
              <a:rect l="l" t="t" r="r" b="b"/>
              <a:pathLst>
                <a:path w="5986" h="6720" fill="none" extrusionOk="0">
                  <a:moveTo>
                    <a:pt x="2975" y="0"/>
                  </a:moveTo>
                  <a:cubicBezTo>
                    <a:pt x="4000" y="336"/>
                    <a:pt x="4852" y="1088"/>
                    <a:pt x="5306" y="2158"/>
                  </a:cubicBezTo>
                  <a:cubicBezTo>
                    <a:pt x="5986" y="3700"/>
                    <a:pt x="5251" y="5532"/>
                    <a:pt x="3655" y="6212"/>
                  </a:cubicBezTo>
                  <a:cubicBezTo>
                    <a:pt x="2395" y="6720"/>
                    <a:pt x="962" y="6148"/>
                    <a:pt x="400" y="4897"/>
                  </a:cubicBezTo>
                  <a:cubicBezTo>
                    <a:pt x="1" y="3863"/>
                    <a:pt x="454" y="2730"/>
                    <a:pt x="1434" y="2322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22"/>
            <p:cNvSpPr/>
            <p:nvPr/>
          </p:nvSpPr>
          <p:spPr>
            <a:xfrm rot="-5400000" flipH="1">
              <a:off x="6706188" y="3907863"/>
              <a:ext cx="38550" cy="34375"/>
            </a:xfrm>
            <a:custGeom>
              <a:avLst/>
              <a:gdLst/>
              <a:ahLst/>
              <a:cxnLst/>
              <a:rect l="l" t="t" r="r" b="b"/>
              <a:pathLst>
                <a:path w="1542" h="1375" extrusionOk="0">
                  <a:moveTo>
                    <a:pt x="771" y="0"/>
                  </a:moveTo>
                  <a:cubicBezTo>
                    <a:pt x="704" y="0"/>
                    <a:pt x="637" y="11"/>
                    <a:pt x="572" y="33"/>
                  </a:cubicBezTo>
                  <a:cubicBezTo>
                    <a:pt x="227" y="160"/>
                    <a:pt x="0" y="549"/>
                    <a:pt x="118" y="894"/>
                  </a:cubicBezTo>
                  <a:cubicBezTo>
                    <a:pt x="208" y="1172"/>
                    <a:pt x="497" y="1375"/>
                    <a:pt x="795" y="1375"/>
                  </a:cubicBezTo>
                  <a:cubicBezTo>
                    <a:pt x="857" y="1375"/>
                    <a:pt x="919" y="1366"/>
                    <a:pt x="980" y="1347"/>
                  </a:cubicBezTo>
                  <a:cubicBezTo>
                    <a:pt x="1315" y="1230"/>
                    <a:pt x="1542" y="840"/>
                    <a:pt x="1433" y="486"/>
                  </a:cubicBezTo>
                  <a:cubicBezTo>
                    <a:pt x="1337" y="198"/>
                    <a:pt x="1061" y="0"/>
                    <a:pt x="771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22"/>
            <p:cNvSpPr/>
            <p:nvPr/>
          </p:nvSpPr>
          <p:spPr>
            <a:xfrm rot="-5400000" flipH="1">
              <a:off x="6152763" y="3375063"/>
              <a:ext cx="68700" cy="68725"/>
            </a:xfrm>
            <a:custGeom>
              <a:avLst/>
              <a:gdLst/>
              <a:ahLst/>
              <a:cxnLst/>
              <a:rect l="l" t="t" r="r" b="b"/>
              <a:pathLst>
                <a:path w="2748" h="2749" extrusionOk="0">
                  <a:moveTo>
                    <a:pt x="1379" y="1"/>
                  </a:moveTo>
                  <a:cubicBezTo>
                    <a:pt x="626" y="1"/>
                    <a:pt x="0" y="636"/>
                    <a:pt x="0" y="1370"/>
                  </a:cubicBezTo>
                  <a:cubicBezTo>
                    <a:pt x="0" y="2123"/>
                    <a:pt x="626" y="2748"/>
                    <a:pt x="1379" y="2748"/>
                  </a:cubicBezTo>
                  <a:cubicBezTo>
                    <a:pt x="2122" y="2748"/>
                    <a:pt x="2748" y="2114"/>
                    <a:pt x="2748" y="1370"/>
                  </a:cubicBezTo>
                  <a:cubicBezTo>
                    <a:pt x="2748" y="636"/>
                    <a:pt x="2122" y="1"/>
                    <a:pt x="1379" y="1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22"/>
            <p:cNvSpPr/>
            <p:nvPr/>
          </p:nvSpPr>
          <p:spPr>
            <a:xfrm rot="-5400000" flipH="1">
              <a:off x="6417950" y="4413300"/>
              <a:ext cx="43100" cy="43200"/>
            </a:xfrm>
            <a:custGeom>
              <a:avLst/>
              <a:gdLst/>
              <a:ahLst/>
              <a:cxnLst/>
              <a:rect l="l" t="t" r="r" b="b"/>
              <a:pathLst>
                <a:path w="1724" h="1728" extrusionOk="0">
                  <a:moveTo>
                    <a:pt x="935" y="1"/>
                  </a:moveTo>
                  <a:cubicBezTo>
                    <a:pt x="911" y="1"/>
                    <a:pt x="887" y="2"/>
                    <a:pt x="862" y="4"/>
                  </a:cubicBezTo>
                  <a:cubicBezTo>
                    <a:pt x="400" y="4"/>
                    <a:pt x="1" y="403"/>
                    <a:pt x="1" y="866"/>
                  </a:cubicBezTo>
                  <a:cubicBezTo>
                    <a:pt x="1" y="1328"/>
                    <a:pt x="400" y="1727"/>
                    <a:pt x="862" y="1727"/>
                  </a:cubicBezTo>
                  <a:cubicBezTo>
                    <a:pt x="1334" y="1727"/>
                    <a:pt x="1723" y="1319"/>
                    <a:pt x="1723" y="866"/>
                  </a:cubicBezTo>
                  <a:cubicBezTo>
                    <a:pt x="1723" y="384"/>
                    <a:pt x="1373" y="1"/>
                    <a:pt x="935" y="1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16" name="Google Shape;5616;p22"/>
          <p:cNvSpPr txBox="1">
            <a:spLocks noGrp="1"/>
          </p:cNvSpPr>
          <p:nvPr>
            <p:ph type="title"/>
          </p:nvPr>
        </p:nvSpPr>
        <p:spPr>
          <a:xfrm>
            <a:off x="1585925" y="1951025"/>
            <a:ext cx="5972400" cy="130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617" name="Google Shape;5617;p22"/>
          <p:cNvSpPr txBox="1">
            <a:spLocks noGrp="1"/>
          </p:cNvSpPr>
          <p:nvPr>
            <p:ph type="title" idx="2" hasCustomPrompt="1"/>
          </p:nvPr>
        </p:nvSpPr>
        <p:spPr>
          <a:xfrm>
            <a:off x="3844500" y="998475"/>
            <a:ext cx="1455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618" name="Google Shape;5618;p22"/>
          <p:cNvSpPr txBox="1">
            <a:spLocks noGrp="1"/>
          </p:cNvSpPr>
          <p:nvPr>
            <p:ph type="subTitle" idx="1"/>
          </p:nvPr>
        </p:nvSpPr>
        <p:spPr>
          <a:xfrm>
            <a:off x="2442150" y="3360775"/>
            <a:ext cx="4259700" cy="5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619" name="Google Shape;5619;p22"/>
          <p:cNvGrpSpPr/>
          <p:nvPr/>
        </p:nvGrpSpPr>
        <p:grpSpPr>
          <a:xfrm>
            <a:off x="1097241" y="3793513"/>
            <a:ext cx="631719" cy="613313"/>
            <a:chOff x="442675" y="3019908"/>
            <a:chExt cx="433248" cy="420625"/>
          </a:xfrm>
        </p:grpSpPr>
        <p:sp>
          <p:nvSpPr>
            <p:cNvPr id="5620" name="Google Shape;5620;p22"/>
            <p:cNvSpPr/>
            <p:nvPr/>
          </p:nvSpPr>
          <p:spPr>
            <a:xfrm>
              <a:off x="515159" y="3019908"/>
              <a:ext cx="198569" cy="195671"/>
            </a:xfrm>
            <a:custGeom>
              <a:avLst/>
              <a:gdLst/>
              <a:ahLst/>
              <a:cxnLst/>
              <a:rect l="l" t="t" r="r" b="b"/>
              <a:pathLst>
                <a:path w="3838" h="3782" extrusionOk="0">
                  <a:moveTo>
                    <a:pt x="2710" y="0"/>
                  </a:moveTo>
                  <a:cubicBezTo>
                    <a:pt x="2599" y="0"/>
                    <a:pt x="2485" y="15"/>
                    <a:pt x="2369" y="45"/>
                  </a:cubicBezTo>
                  <a:cubicBezTo>
                    <a:pt x="2002" y="179"/>
                    <a:pt x="1836" y="379"/>
                    <a:pt x="1769" y="546"/>
                  </a:cubicBezTo>
                  <a:cubicBezTo>
                    <a:pt x="1613" y="457"/>
                    <a:pt x="1428" y="412"/>
                    <a:pt x="1243" y="412"/>
                  </a:cubicBezTo>
                  <a:cubicBezTo>
                    <a:pt x="1150" y="412"/>
                    <a:pt x="1057" y="423"/>
                    <a:pt x="968" y="446"/>
                  </a:cubicBezTo>
                  <a:cubicBezTo>
                    <a:pt x="401" y="613"/>
                    <a:pt x="1" y="1180"/>
                    <a:pt x="201" y="1880"/>
                  </a:cubicBezTo>
                  <a:cubicBezTo>
                    <a:pt x="301" y="2180"/>
                    <a:pt x="401" y="2380"/>
                    <a:pt x="635" y="2581"/>
                  </a:cubicBezTo>
                  <a:cubicBezTo>
                    <a:pt x="968" y="2881"/>
                    <a:pt x="2369" y="3615"/>
                    <a:pt x="2536" y="3715"/>
                  </a:cubicBezTo>
                  <a:lnTo>
                    <a:pt x="2703" y="3781"/>
                  </a:lnTo>
                  <a:lnTo>
                    <a:pt x="2803" y="3615"/>
                  </a:lnTo>
                  <a:cubicBezTo>
                    <a:pt x="2870" y="3448"/>
                    <a:pt x="3637" y="2047"/>
                    <a:pt x="3737" y="1680"/>
                  </a:cubicBezTo>
                  <a:cubicBezTo>
                    <a:pt x="3837" y="1380"/>
                    <a:pt x="3837" y="1113"/>
                    <a:pt x="3737" y="846"/>
                  </a:cubicBezTo>
                  <a:cubicBezTo>
                    <a:pt x="3628" y="300"/>
                    <a:pt x="3206" y="0"/>
                    <a:pt x="2710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22"/>
            <p:cNvSpPr/>
            <p:nvPr/>
          </p:nvSpPr>
          <p:spPr>
            <a:xfrm>
              <a:off x="603215" y="3244862"/>
              <a:ext cx="198517" cy="195671"/>
            </a:xfrm>
            <a:custGeom>
              <a:avLst/>
              <a:gdLst/>
              <a:ahLst/>
              <a:cxnLst/>
              <a:rect l="l" t="t" r="r" b="b"/>
              <a:pathLst>
                <a:path w="3837" h="3782" extrusionOk="0">
                  <a:moveTo>
                    <a:pt x="1134" y="1"/>
                  </a:moveTo>
                  <a:lnTo>
                    <a:pt x="1068" y="167"/>
                  </a:lnTo>
                  <a:cubicBezTo>
                    <a:pt x="968" y="267"/>
                    <a:pt x="234" y="1702"/>
                    <a:pt x="100" y="2102"/>
                  </a:cubicBezTo>
                  <a:cubicBezTo>
                    <a:pt x="0" y="2402"/>
                    <a:pt x="0" y="2669"/>
                    <a:pt x="100" y="2936"/>
                  </a:cubicBezTo>
                  <a:cubicBezTo>
                    <a:pt x="237" y="3482"/>
                    <a:pt x="641" y="3782"/>
                    <a:pt x="1130" y="3782"/>
                  </a:cubicBezTo>
                  <a:cubicBezTo>
                    <a:pt x="1239" y="3782"/>
                    <a:pt x="1352" y="3767"/>
                    <a:pt x="1468" y="3737"/>
                  </a:cubicBezTo>
                  <a:cubicBezTo>
                    <a:pt x="1835" y="3603"/>
                    <a:pt x="2002" y="3403"/>
                    <a:pt x="2102" y="3236"/>
                  </a:cubicBezTo>
                  <a:cubicBezTo>
                    <a:pt x="2223" y="3317"/>
                    <a:pt x="2381" y="3361"/>
                    <a:pt x="2553" y="3361"/>
                  </a:cubicBezTo>
                  <a:cubicBezTo>
                    <a:pt x="2665" y="3361"/>
                    <a:pt x="2784" y="3342"/>
                    <a:pt x="2902" y="3303"/>
                  </a:cubicBezTo>
                  <a:cubicBezTo>
                    <a:pt x="3436" y="3136"/>
                    <a:pt x="3836" y="2602"/>
                    <a:pt x="3636" y="1902"/>
                  </a:cubicBezTo>
                  <a:cubicBezTo>
                    <a:pt x="3569" y="1602"/>
                    <a:pt x="3436" y="1402"/>
                    <a:pt x="3236" y="1201"/>
                  </a:cubicBezTo>
                  <a:cubicBezTo>
                    <a:pt x="2902" y="901"/>
                    <a:pt x="1468" y="167"/>
                    <a:pt x="1301" y="67"/>
                  </a:cubicBezTo>
                  <a:lnTo>
                    <a:pt x="1134" y="1"/>
                  </a:ln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22"/>
            <p:cNvSpPr/>
            <p:nvPr/>
          </p:nvSpPr>
          <p:spPr>
            <a:xfrm>
              <a:off x="442675" y="3176672"/>
              <a:ext cx="203742" cy="188324"/>
            </a:xfrm>
            <a:custGeom>
              <a:avLst/>
              <a:gdLst/>
              <a:ahLst/>
              <a:cxnLst/>
              <a:rect l="l" t="t" r="r" b="b"/>
              <a:pathLst>
                <a:path w="3938" h="3640" extrusionOk="0">
                  <a:moveTo>
                    <a:pt x="1352" y="1"/>
                  </a:moveTo>
                  <a:cubicBezTo>
                    <a:pt x="1218" y="1"/>
                    <a:pt x="1085" y="18"/>
                    <a:pt x="935" y="51"/>
                  </a:cubicBezTo>
                  <a:cubicBezTo>
                    <a:pt x="268" y="218"/>
                    <a:pt x="1" y="818"/>
                    <a:pt x="134" y="1419"/>
                  </a:cubicBezTo>
                  <a:cubicBezTo>
                    <a:pt x="268" y="1819"/>
                    <a:pt x="501" y="1986"/>
                    <a:pt x="668" y="2052"/>
                  </a:cubicBezTo>
                  <a:cubicBezTo>
                    <a:pt x="535" y="2319"/>
                    <a:pt x="501" y="2553"/>
                    <a:pt x="601" y="2853"/>
                  </a:cubicBezTo>
                  <a:cubicBezTo>
                    <a:pt x="738" y="3291"/>
                    <a:pt x="1122" y="3639"/>
                    <a:pt x="1662" y="3639"/>
                  </a:cubicBezTo>
                  <a:cubicBezTo>
                    <a:pt x="1779" y="3639"/>
                    <a:pt x="1904" y="3623"/>
                    <a:pt x="2036" y="3587"/>
                  </a:cubicBezTo>
                  <a:cubicBezTo>
                    <a:pt x="2336" y="3520"/>
                    <a:pt x="2536" y="3387"/>
                    <a:pt x="2736" y="3187"/>
                  </a:cubicBezTo>
                  <a:cubicBezTo>
                    <a:pt x="3036" y="2853"/>
                    <a:pt x="3770" y="1419"/>
                    <a:pt x="3870" y="1252"/>
                  </a:cubicBezTo>
                  <a:lnTo>
                    <a:pt x="3937" y="1085"/>
                  </a:lnTo>
                  <a:lnTo>
                    <a:pt x="3770" y="1018"/>
                  </a:lnTo>
                  <a:cubicBezTo>
                    <a:pt x="3604" y="918"/>
                    <a:pt x="2203" y="184"/>
                    <a:pt x="1769" y="51"/>
                  </a:cubicBezTo>
                  <a:cubicBezTo>
                    <a:pt x="1619" y="18"/>
                    <a:pt x="1485" y="1"/>
                    <a:pt x="1352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22"/>
            <p:cNvSpPr/>
            <p:nvPr/>
          </p:nvSpPr>
          <p:spPr>
            <a:xfrm>
              <a:off x="672232" y="3094824"/>
              <a:ext cx="203691" cy="188945"/>
            </a:xfrm>
            <a:custGeom>
              <a:avLst/>
              <a:gdLst/>
              <a:ahLst/>
              <a:cxnLst/>
              <a:rect l="l" t="t" r="r" b="b"/>
              <a:pathLst>
                <a:path w="3937" h="3652" extrusionOk="0">
                  <a:moveTo>
                    <a:pt x="2316" y="0"/>
                  </a:moveTo>
                  <a:cubicBezTo>
                    <a:pt x="2196" y="0"/>
                    <a:pt x="2069" y="21"/>
                    <a:pt x="1935" y="65"/>
                  </a:cubicBezTo>
                  <a:cubicBezTo>
                    <a:pt x="1635" y="132"/>
                    <a:pt x="1435" y="265"/>
                    <a:pt x="1235" y="465"/>
                  </a:cubicBezTo>
                  <a:cubicBezTo>
                    <a:pt x="934" y="799"/>
                    <a:pt x="167" y="2233"/>
                    <a:pt x="101" y="2400"/>
                  </a:cubicBezTo>
                  <a:lnTo>
                    <a:pt x="0" y="2567"/>
                  </a:lnTo>
                  <a:lnTo>
                    <a:pt x="167" y="2634"/>
                  </a:lnTo>
                  <a:cubicBezTo>
                    <a:pt x="334" y="2734"/>
                    <a:pt x="1735" y="3468"/>
                    <a:pt x="2135" y="3601"/>
                  </a:cubicBezTo>
                  <a:cubicBezTo>
                    <a:pt x="2285" y="3634"/>
                    <a:pt x="2419" y="3651"/>
                    <a:pt x="2552" y="3651"/>
                  </a:cubicBezTo>
                  <a:cubicBezTo>
                    <a:pt x="2686" y="3651"/>
                    <a:pt x="2819" y="3634"/>
                    <a:pt x="2969" y="3601"/>
                  </a:cubicBezTo>
                  <a:cubicBezTo>
                    <a:pt x="3636" y="3434"/>
                    <a:pt x="3937" y="2834"/>
                    <a:pt x="3770" y="2233"/>
                  </a:cubicBezTo>
                  <a:cubicBezTo>
                    <a:pt x="3636" y="1833"/>
                    <a:pt x="3436" y="1666"/>
                    <a:pt x="3269" y="1600"/>
                  </a:cubicBezTo>
                  <a:cubicBezTo>
                    <a:pt x="3403" y="1399"/>
                    <a:pt x="3436" y="1099"/>
                    <a:pt x="3336" y="799"/>
                  </a:cubicBezTo>
                  <a:cubicBezTo>
                    <a:pt x="3201" y="367"/>
                    <a:pt x="2826" y="0"/>
                    <a:pt x="2316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4" name="Google Shape;5624;p22"/>
          <p:cNvGrpSpPr/>
          <p:nvPr/>
        </p:nvGrpSpPr>
        <p:grpSpPr>
          <a:xfrm rot="2700000" flipH="1">
            <a:off x="5676067" y="853318"/>
            <a:ext cx="1605830" cy="800025"/>
            <a:chOff x="4266650" y="1004263"/>
            <a:chExt cx="1605846" cy="800033"/>
          </a:xfrm>
        </p:grpSpPr>
        <p:sp>
          <p:nvSpPr>
            <p:cNvPr id="5625" name="Google Shape;5625;p22"/>
            <p:cNvSpPr/>
            <p:nvPr/>
          </p:nvSpPr>
          <p:spPr>
            <a:xfrm>
              <a:off x="5469300" y="1442668"/>
              <a:ext cx="403196" cy="247518"/>
            </a:xfrm>
            <a:custGeom>
              <a:avLst/>
              <a:gdLst/>
              <a:ahLst/>
              <a:cxnLst/>
              <a:rect l="l" t="t" r="r" b="b"/>
              <a:pathLst>
                <a:path w="9632" h="5913" extrusionOk="0">
                  <a:moveTo>
                    <a:pt x="3712" y="0"/>
                  </a:moveTo>
                  <a:cubicBezTo>
                    <a:pt x="1730" y="0"/>
                    <a:pt x="0" y="859"/>
                    <a:pt x="25" y="859"/>
                  </a:cubicBezTo>
                  <a:cubicBezTo>
                    <a:pt x="58" y="859"/>
                    <a:pt x="1359" y="3961"/>
                    <a:pt x="3727" y="5129"/>
                  </a:cubicBezTo>
                  <a:cubicBezTo>
                    <a:pt x="4862" y="5672"/>
                    <a:pt x="6003" y="5912"/>
                    <a:pt x="6949" y="5912"/>
                  </a:cubicBezTo>
                  <a:cubicBezTo>
                    <a:pt x="8035" y="5912"/>
                    <a:pt x="8864" y="5597"/>
                    <a:pt x="9131" y="5062"/>
                  </a:cubicBezTo>
                  <a:cubicBezTo>
                    <a:pt x="9632" y="4095"/>
                    <a:pt x="8498" y="1459"/>
                    <a:pt x="5829" y="392"/>
                  </a:cubicBezTo>
                  <a:cubicBezTo>
                    <a:pt x="5136" y="106"/>
                    <a:pt x="4408" y="0"/>
                    <a:pt x="3712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22"/>
            <p:cNvSpPr/>
            <p:nvPr/>
          </p:nvSpPr>
          <p:spPr>
            <a:xfrm>
              <a:off x="5255268" y="1432537"/>
              <a:ext cx="279332" cy="371759"/>
            </a:xfrm>
            <a:custGeom>
              <a:avLst/>
              <a:gdLst/>
              <a:ahLst/>
              <a:cxnLst/>
              <a:rect l="l" t="t" r="r" b="b"/>
              <a:pathLst>
                <a:path w="6673" h="8881" extrusionOk="0">
                  <a:moveTo>
                    <a:pt x="1969" y="0"/>
                  </a:moveTo>
                  <a:cubicBezTo>
                    <a:pt x="1936" y="0"/>
                    <a:pt x="1" y="2469"/>
                    <a:pt x="801" y="4870"/>
                  </a:cubicBezTo>
                  <a:cubicBezTo>
                    <a:pt x="1573" y="7185"/>
                    <a:pt x="3367" y="8880"/>
                    <a:pt x="4392" y="8880"/>
                  </a:cubicBezTo>
                  <a:cubicBezTo>
                    <a:pt x="4431" y="8880"/>
                    <a:pt x="4468" y="8878"/>
                    <a:pt x="4504" y="8873"/>
                  </a:cubicBezTo>
                  <a:cubicBezTo>
                    <a:pt x="5438" y="8807"/>
                    <a:pt x="6672" y="6505"/>
                    <a:pt x="6105" y="4003"/>
                  </a:cubicBezTo>
                  <a:cubicBezTo>
                    <a:pt x="5471" y="1468"/>
                    <a:pt x="1969" y="0"/>
                    <a:pt x="1969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22"/>
            <p:cNvSpPr/>
            <p:nvPr/>
          </p:nvSpPr>
          <p:spPr>
            <a:xfrm>
              <a:off x="5233710" y="1161031"/>
              <a:ext cx="390261" cy="254258"/>
            </a:xfrm>
            <a:custGeom>
              <a:avLst/>
              <a:gdLst/>
              <a:ahLst/>
              <a:cxnLst/>
              <a:rect l="l" t="t" r="r" b="b"/>
              <a:pathLst>
                <a:path w="9323" h="6074" extrusionOk="0">
                  <a:moveTo>
                    <a:pt x="416" y="5852"/>
                  </a:moveTo>
                  <a:cubicBezTo>
                    <a:pt x="416" y="5852"/>
                    <a:pt x="416" y="5852"/>
                    <a:pt x="416" y="5852"/>
                  </a:cubicBezTo>
                  <a:cubicBezTo>
                    <a:pt x="416" y="5852"/>
                    <a:pt x="416" y="5852"/>
                    <a:pt x="416" y="5852"/>
                  </a:cubicBezTo>
                  <a:close/>
                  <a:moveTo>
                    <a:pt x="6239" y="1"/>
                  </a:moveTo>
                  <a:cubicBezTo>
                    <a:pt x="4966" y="1"/>
                    <a:pt x="3421" y="351"/>
                    <a:pt x="2184" y="1182"/>
                  </a:cubicBezTo>
                  <a:cubicBezTo>
                    <a:pt x="0" y="2671"/>
                    <a:pt x="442" y="5800"/>
                    <a:pt x="416" y="5852"/>
                  </a:cubicBezTo>
                  <a:lnTo>
                    <a:pt x="416" y="5852"/>
                  </a:lnTo>
                  <a:cubicBezTo>
                    <a:pt x="417" y="5852"/>
                    <a:pt x="418" y="5851"/>
                    <a:pt x="420" y="5851"/>
                  </a:cubicBezTo>
                  <a:cubicBezTo>
                    <a:pt x="496" y="5851"/>
                    <a:pt x="1556" y="6074"/>
                    <a:pt x="2861" y="6074"/>
                  </a:cubicBezTo>
                  <a:cubicBezTo>
                    <a:pt x="3991" y="6074"/>
                    <a:pt x="5304" y="5907"/>
                    <a:pt x="6320" y="5285"/>
                  </a:cubicBezTo>
                  <a:cubicBezTo>
                    <a:pt x="8588" y="3851"/>
                    <a:pt x="9322" y="1416"/>
                    <a:pt x="8488" y="615"/>
                  </a:cubicBezTo>
                  <a:cubicBezTo>
                    <a:pt x="8116" y="228"/>
                    <a:pt x="7266" y="1"/>
                    <a:pt x="6239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22"/>
            <p:cNvSpPr/>
            <p:nvPr/>
          </p:nvSpPr>
          <p:spPr>
            <a:xfrm>
              <a:off x="4955087" y="1350114"/>
              <a:ext cx="303025" cy="353884"/>
            </a:xfrm>
            <a:custGeom>
              <a:avLst/>
              <a:gdLst/>
              <a:ahLst/>
              <a:cxnLst/>
              <a:rect l="l" t="t" r="r" b="b"/>
              <a:pathLst>
                <a:path w="7239" h="8454" extrusionOk="0">
                  <a:moveTo>
                    <a:pt x="1670" y="0"/>
                  </a:moveTo>
                  <a:cubicBezTo>
                    <a:pt x="1669" y="0"/>
                    <a:pt x="1668" y="1"/>
                    <a:pt x="1668" y="1"/>
                  </a:cubicBezTo>
                  <a:cubicBezTo>
                    <a:pt x="1668" y="1"/>
                    <a:pt x="0" y="2670"/>
                    <a:pt x="1101" y="4938"/>
                  </a:cubicBezTo>
                  <a:cubicBezTo>
                    <a:pt x="2112" y="7055"/>
                    <a:pt x="4111" y="8454"/>
                    <a:pt x="5141" y="8454"/>
                  </a:cubicBezTo>
                  <a:cubicBezTo>
                    <a:pt x="5198" y="8454"/>
                    <a:pt x="5253" y="8449"/>
                    <a:pt x="5304" y="8441"/>
                  </a:cubicBezTo>
                  <a:cubicBezTo>
                    <a:pt x="6271" y="8174"/>
                    <a:pt x="7239" y="5939"/>
                    <a:pt x="6305" y="3570"/>
                  </a:cubicBezTo>
                  <a:cubicBezTo>
                    <a:pt x="5384" y="1169"/>
                    <a:pt x="1770" y="0"/>
                    <a:pt x="1670" y="0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22"/>
            <p:cNvSpPr/>
            <p:nvPr/>
          </p:nvSpPr>
          <p:spPr>
            <a:xfrm>
              <a:off x="4905231" y="1069733"/>
              <a:ext cx="384986" cy="262755"/>
            </a:xfrm>
            <a:custGeom>
              <a:avLst/>
              <a:gdLst/>
              <a:ahLst/>
              <a:cxnLst/>
              <a:rect l="l" t="t" r="r" b="b"/>
              <a:pathLst>
                <a:path w="9197" h="6277" extrusionOk="0">
                  <a:moveTo>
                    <a:pt x="6345" y="1"/>
                  </a:moveTo>
                  <a:cubicBezTo>
                    <a:pt x="4972" y="1"/>
                    <a:pt x="3247" y="433"/>
                    <a:pt x="1992" y="1462"/>
                  </a:cubicBezTo>
                  <a:cubicBezTo>
                    <a:pt x="1" y="3121"/>
                    <a:pt x="749" y="6266"/>
                    <a:pt x="757" y="6266"/>
                  </a:cubicBezTo>
                  <a:cubicBezTo>
                    <a:pt x="757" y="6266"/>
                    <a:pt x="757" y="6266"/>
                    <a:pt x="757" y="6266"/>
                  </a:cubicBezTo>
                  <a:cubicBezTo>
                    <a:pt x="757" y="6260"/>
                    <a:pt x="783" y="6258"/>
                    <a:pt x="832" y="6258"/>
                  </a:cubicBezTo>
                  <a:cubicBezTo>
                    <a:pt x="979" y="6258"/>
                    <a:pt x="1331" y="6277"/>
                    <a:pt x="1805" y="6277"/>
                  </a:cubicBezTo>
                  <a:cubicBezTo>
                    <a:pt x="3070" y="6277"/>
                    <a:pt x="5205" y="6143"/>
                    <a:pt x="6628" y="5165"/>
                  </a:cubicBezTo>
                  <a:cubicBezTo>
                    <a:pt x="8763" y="3664"/>
                    <a:pt x="9197" y="1262"/>
                    <a:pt x="8296" y="461"/>
                  </a:cubicBezTo>
                  <a:cubicBezTo>
                    <a:pt x="7913" y="167"/>
                    <a:pt x="7197" y="1"/>
                    <a:pt x="6345" y="1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22"/>
            <p:cNvSpPr/>
            <p:nvPr/>
          </p:nvSpPr>
          <p:spPr>
            <a:xfrm>
              <a:off x="4654864" y="1305407"/>
              <a:ext cx="312820" cy="333624"/>
            </a:xfrm>
            <a:custGeom>
              <a:avLst/>
              <a:gdLst/>
              <a:ahLst/>
              <a:cxnLst/>
              <a:rect l="l" t="t" r="r" b="b"/>
              <a:pathLst>
                <a:path w="7473" h="7970" extrusionOk="0">
                  <a:moveTo>
                    <a:pt x="1340" y="1"/>
                  </a:moveTo>
                  <a:cubicBezTo>
                    <a:pt x="1336" y="1"/>
                    <a:pt x="1335" y="1"/>
                    <a:pt x="1335" y="2"/>
                  </a:cubicBezTo>
                  <a:cubicBezTo>
                    <a:pt x="1301" y="2"/>
                    <a:pt x="0" y="3004"/>
                    <a:pt x="1301" y="5139"/>
                  </a:cubicBezTo>
                  <a:cubicBezTo>
                    <a:pt x="2381" y="6930"/>
                    <a:pt x="4188" y="7969"/>
                    <a:pt x="5297" y="7969"/>
                  </a:cubicBezTo>
                  <a:cubicBezTo>
                    <a:pt x="5490" y="7969"/>
                    <a:pt x="5661" y="7938"/>
                    <a:pt x="5804" y="7874"/>
                  </a:cubicBezTo>
                  <a:cubicBezTo>
                    <a:pt x="6738" y="7507"/>
                    <a:pt x="7472" y="5172"/>
                    <a:pt x="6271" y="2904"/>
                  </a:cubicBezTo>
                  <a:cubicBezTo>
                    <a:pt x="5098" y="719"/>
                    <a:pt x="1501" y="1"/>
                    <a:pt x="1340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22"/>
            <p:cNvSpPr/>
            <p:nvPr/>
          </p:nvSpPr>
          <p:spPr>
            <a:xfrm>
              <a:off x="4577338" y="1004263"/>
              <a:ext cx="363805" cy="297039"/>
            </a:xfrm>
            <a:custGeom>
              <a:avLst/>
              <a:gdLst/>
              <a:ahLst/>
              <a:cxnLst/>
              <a:rect l="l" t="t" r="r" b="b"/>
              <a:pathLst>
                <a:path w="8691" h="7096" extrusionOk="0">
                  <a:moveTo>
                    <a:pt x="6262" y="0"/>
                  </a:moveTo>
                  <a:cubicBezTo>
                    <a:pt x="4879" y="0"/>
                    <a:pt x="2978" y="627"/>
                    <a:pt x="1752" y="1992"/>
                  </a:cubicBezTo>
                  <a:cubicBezTo>
                    <a:pt x="0" y="3909"/>
                    <a:pt x="1098" y="7039"/>
                    <a:pt x="1086" y="7095"/>
                  </a:cubicBezTo>
                  <a:lnTo>
                    <a:pt x="1086" y="7095"/>
                  </a:lnTo>
                  <a:cubicBezTo>
                    <a:pt x="1139" y="7061"/>
                    <a:pt x="4702" y="6982"/>
                    <a:pt x="6622" y="5228"/>
                  </a:cubicBezTo>
                  <a:cubicBezTo>
                    <a:pt x="8524" y="3493"/>
                    <a:pt x="8690" y="1058"/>
                    <a:pt x="7690" y="358"/>
                  </a:cubicBezTo>
                  <a:cubicBezTo>
                    <a:pt x="7383" y="122"/>
                    <a:pt x="6873" y="0"/>
                    <a:pt x="6262" y="0"/>
                  </a:cubicBezTo>
                  <a:close/>
                  <a:moveTo>
                    <a:pt x="1086" y="7095"/>
                  </a:moveTo>
                  <a:cubicBezTo>
                    <a:pt x="1085" y="7095"/>
                    <a:pt x="1085" y="7095"/>
                    <a:pt x="1085" y="7096"/>
                  </a:cubicBezTo>
                  <a:cubicBezTo>
                    <a:pt x="1085" y="7096"/>
                    <a:pt x="1086" y="7095"/>
                    <a:pt x="1086" y="7095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22"/>
            <p:cNvSpPr/>
            <p:nvPr/>
          </p:nvSpPr>
          <p:spPr>
            <a:xfrm>
              <a:off x="5482905" y="1481389"/>
              <a:ext cx="326759" cy="146677"/>
            </a:xfrm>
            <a:custGeom>
              <a:avLst/>
              <a:gdLst/>
              <a:ahLst/>
              <a:cxnLst/>
              <a:rect l="l" t="t" r="r" b="b"/>
              <a:pathLst>
                <a:path w="7806" h="3504" fill="none" extrusionOk="0">
                  <a:moveTo>
                    <a:pt x="7806" y="3503"/>
                  </a:moveTo>
                  <a:cubicBezTo>
                    <a:pt x="5804" y="2336"/>
                    <a:pt x="2335" y="8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22"/>
            <p:cNvSpPr/>
            <p:nvPr/>
          </p:nvSpPr>
          <p:spPr>
            <a:xfrm>
              <a:off x="5693714" y="1544221"/>
              <a:ext cx="90836" cy="26581"/>
            </a:xfrm>
            <a:custGeom>
              <a:avLst/>
              <a:gdLst/>
              <a:ahLst/>
              <a:cxnLst/>
              <a:rect l="l" t="t" r="r" b="b"/>
              <a:pathLst>
                <a:path w="2170" h="635" fill="none" extrusionOk="0">
                  <a:moveTo>
                    <a:pt x="2136" y="1"/>
                  </a:moveTo>
                  <a:cubicBezTo>
                    <a:pt x="2169" y="1"/>
                    <a:pt x="168" y="601"/>
                    <a:pt x="1" y="6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22"/>
            <p:cNvSpPr/>
            <p:nvPr/>
          </p:nvSpPr>
          <p:spPr>
            <a:xfrm>
              <a:off x="5616942" y="1535849"/>
              <a:ext cx="32148" cy="71246"/>
            </a:xfrm>
            <a:custGeom>
              <a:avLst/>
              <a:gdLst/>
              <a:ahLst/>
              <a:cxnLst/>
              <a:rect l="l" t="t" r="r" b="b"/>
              <a:pathLst>
                <a:path w="768" h="1702" fill="none" extrusionOk="0">
                  <a:moveTo>
                    <a:pt x="0" y="1"/>
                  </a:moveTo>
                  <a:cubicBezTo>
                    <a:pt x="267" y="534"/>
                    <a:pt x="501" y="1135"/>
                    <a:pt x="768" y="17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22"/>
            <p:cNvSpPr/>
            <p:nvPr/>
          </p:nvSpPr>
          <p:spPr>
            <a:xfrm>
              <a:off x="5343259" y="1471635"/>
              <a:ext cx="90794" cy="262546"/>
            </a:xfrm>
            <a:custGeom>
              <a:avLst/>
              <a:gdLst/>
              <a:ahLst/>
              <a:cxnLst/>
              <a:rect l="l" t="t" r="r" b="b"/>
              <a:pathLst>
                <a:path w="2169" h="6272" fill="none" extrusionOk="0">
                  <a:moveTo>
                    <a:pt x="2169" y="6271"/>
                  </a:moveTo>
                  <a:cubicBezTo>
                    <a:pt x="1568" y="4170"/>
                    <a:pt x="868" y="2068"/>
                    <a:pt x="0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22"/>
            <p:cNvSpPr/>
            <p:nvPr/>
          </p:nvSpPr>
          <p:spPr>
            <a:xfrm>
              <a:off x="5399100" y="1621035"/>
              <a:ext cx="79618" cy="48892"/>
            </a:xfrm>
            <a:custGeom>
              <a:avLst/>
              <a:gdLst/>
              <a:ahLst/>
              <a:cxnLst/>
              <a:rect l="l" t="t" r="r" b="b"/>
              <a:pathLst>
                <a:path w="1902" h="1168" fill="none" extrusionOk="0">
                  <a:moveTo>
                    <a:pt x="1902" y="1168"/>
                  </a:moveTo>
                  <a:cubicBezTo>
                    <a:pt x="1835" y="1101"/>
                    <a:pt x="34" y="0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22"/>
            <p:cNvSpPr/>
            <p:nvPr/>
          </p:nvSpPr>
          <p:spPr>
            <a:xfrm>
              <a:off x="5339072" y="1545644"/>
              <a:ext cx="34953" cy="61450"/>
            </a:xfrm>
            <a:custGeom>
              <a:avLst/>
              <a:gdLst/>
              <a:ahLst/>
              <a:cxnLst/>
              <a:rect l="l" t="t" r="r" b="b"/>
              <a:pathLst>
                <a:path w="835" h="1468" fill="none" extrusionOk="0">
                  <a:moveTo>
                    <a:pt x="834" y="0"/>
                  </a:moveTo>
                  <a:cubicBezTo>
                    <a:pt x="567" y="501"/>
                    <a:pt x="300" y="968"/>
                    <a:pt x="0" y="14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22"/>
            <p:cNvSpPr/>
            <p:nvPr/>
          </p:nvSpPr>
          <p:spPr>
            <a:xfrm>
              <a:off x="5288798" y="1230059"/>
              <a:ext cx="251369" cy="146636"/>
            </a:xfrm>
            <a:custGeom>
              <a:avLst/>
              <a:gdLst/>
              <a:ahLst/>
              <a:cxnLst/>
              <a:rect l="l" t="t" r="r" b="b"/>
              <a:pathLst>
                <a:path w="6005" h="3503" fill="none" extrusionOk="0">
                  <a:moveTo>
                    <a:pt x="6005" y="0"/>
                  </a:moveTo>
                  <a:cubicBezTo>
                    <a:pt x="3937" y="1168"/>
                    <a:pt x="1935" y="2302"/>
                    <a:pt x="0" y="3503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22"/>
            <p:cNvSpPr/>
            <p:nvPr/>
          </p:nvSpPr>
          <p:spPr>
            <a:xfrm>
              <a:off x="5432631" y="1209128"/>
              <a:ext cx="9795" cy="83804"/>
            </a:xfrm>
            <a:custGeom>
              <a:avLst/>
              <a:gdLst/>
              <a:ahLst/>
              <a:cxnLst/>
              <a:rect l="l" t="t" r="r" b="b"/>
              <a:pathLst>
                <a:path w="234" h="2002" fill="none" extrusionOk="0">
                  <a:moveTo>
                    <a:pt x="234" y="0"/>
                  </a:moveTo>
                  <a:cubicBezTo>
                    <a:pt x="234" y="134"/>
                    <a:pt x="0" y="2002"/>
                    <a:pt x="0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22"/>
            <p:cNvSpPr/>
            <p:nvPr/>
          </p:nvSpPr>
          <p:spPr>
            <a:xfrm>
              <a:off x="5360003" y="1333370"/>
              <a:ext cx="86608" cy="15404"/>
            </a:xfrm>
            <a:custGeom>
              <a:avLst/>
              <a:gdLst/>
              <a:ahLst/>
              <a:cxnLst/>
              <a:rect l="l" t="t" r="r" b="b"/>
              <a:pathLst>
                <a:path w="2069" h="368" fill="none" extrusionOk="0">
                  <a:moveTo>
                    <a:pt x="1" y="1"/>
                  </a:moveTo>
                  <a:cubicBezTo>
                    <a:pt x="734" y="134"/>
                    <a:pt x="1402" y="234"/>
                    <a:pt x="2069" y="3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22"/>
            <p:cNvSpPr/>
            <p:nvPr/>
          </p:nvSpPr>
          <p:spPr>
            <a:xfrm>
              <a:off x="5033282" y="1390635"/>
              <a:ext cx="124282" cy="245802"/>
            </a:xfrm>
            <a:custGeom>
              <a:avLst/>
              <a:gdLst/>
              <a:ahLst/>
              <a:cxnLst/>
              <a:rect l="l" t="t" r="r" b="b"/>
              <a:pathLst>
                <a:path w="2969" h="5872" fill="none" extrusionOk="0">
                  <a:moveTo>
                    <a:pt x="2969" y="5871"/>
                  </a:moveTo>
                  <a:cubicBezTo>
                    <a:pt x="2102" y="3870"/>
                    <a:pt x="1134" y="19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22"/>
            <p:cNvSpPr/>
            <p:nvPr/>
          </p:nvSpPr>
          <p:spPr>
            <a:xfrm>
              <a:off x="5108673" y="1528858"/>
              <a:ext cx="87990" cy="40562"/>
            </a:xfrm>
            <a:custGeom>
              <a:avLst/>
              <a:gdLst/>
              <a:ahLst/>
              <a:cxnLst/>
              <a:rect l="l" t="t" r="r" b="b"/>
              <a:pathLst>
                <a:path w="2102" h="969" fill="none" extrusionOk="0">
                  <a:moveTo>
                    <a:pt x="2102" y="968"/>
                  </a:moveTo>
                  <a:cubicBezTo>
                    <a:pt x="1968" y="868"/>
                    <a:pt x="0" y="1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22"/>
            <p:cNvSpPr/>
            <p:nvPr/>
          </p:nvSpPr>
          <p:spPr>
            <a:xfrm>
              <a:off x="5045840" y="1460458"/>
              <a:ext cx="27962" cy="64255"/>
            </a:xfrm>
            <a:custGeom>
              <a:avLst/>
              <a:gdLst/>
              <a:ahLst/>
              <a:cxnLst/>
              <a:rect l="l" t="t" r="r" b="b"/>
              <a:pathLst>
                <a:path w="668" h="1535" fill="none" extrusionOk="0">
                  <a:moveTo>
                    <a:pt x="667" y="0"/>
                  </a:moveTo>
                  <a:cubicBezTo>
                    <a:pt x="467" y="501"/>
                    <a:pt x="200" y="1001"/>
                    <a:pt x="0" y="15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22"/>
            <p:cNvSpPr/>
            <p:nvPr/>
          </p:nvSpPr>
          <p:spPr>
            <a:xfrm>
              <a:off x="4969026" y="1137882"/>
              <a:ext cx="236007" cy="163421"/>
            </a:xfrm>
            <a:custGeom>
              <a:avLst/>
              <a:gdLst/>
              <a:ahLst/>
              <a:cxnLst/>
              <a:rect l="l" t="t" r="r" b="b"/>
              <a:pathLst>
                <a:path w="5638" h="3904" fill="none" extrusionOk="0">
                  <a:moveTo>
                    <a:pt x="5638" y="1"/>
                  </a:moveTo>
                  <a:cubicBezTo>
                    <a:pt x="3670" y="1235"/>
                    <a:pt x="1802" y="2536"/>
                    <a:pt x="1" y="390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22"/>
            <p:cNvSpPr/>
            <p:nvPr/>
          </p:nvSpPr>
          <p:spPr>
            <a:xfrm>
              <a:off x="5101682" y="1123942"/>
              <a:ext cx="2846" cy="83804"/>
            </a:xfrm>
            <a:custGeom>
              <a:avLst/>
              <a:gdLst/>
              <a:ahLst/>
              <a:cxnLst/>
              <a:rect l="l" t="t" r="r" b="b"/>
              <a:pathLst>
                <a:path w="68" h="2002" fill="none" extrusionOk="0">
                  <a:moveTo>
                    <a:pt x="67" y="0"/>
                  </a:moveTo>
                  <a:cubicBezTo>
                    <a:pt x="67" y="134"/>
                    <a:pt x="1" y="2002"/>
                    <a:pt x="1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22"/>
            <p:cNvSpPr/>
            <p:nvPr/>
          </p:nvSpPr>
          <p:spPr>
            <a:xfrm>
              <a:off x="5036045" y="1252412"/>
              <a:ext cx="89413" cy="9795"/>
            </a:xfrm>
            <a:custGeom>
              <a:avLst/>
              <a:gdLst/>
              <a:ahLst/>
              <a:cxnLst/>
              <a:rect l="l" t="t" r="r" b="b"/>
              <a:pathLst>
                <a:path w="2136" h="234" fill="none" extrusionOk="0">
                  <a:moveTo>
                    <a:pt x="1" y="0"/>
                  </a:moveTo>
                  <a:cubicBezTo>
                    <a:pt x="701" y="67"/>
                    <a:pt x="1402" y="134"/>
                    <a:pt x="2136" y="23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22"/>
            <p:cNvSpPr/>
            <p:nvPr/>
          </p:nvSpPr>
          <p:spPr>
            <a:xfrm>
              <a:off x="4723264" y="1338979"/>
              <a:ext cx="148059" cy="230439"/>
            </a:xfrm>
            <a:custGeom>
              <a:avLst/>
              <a:gdLst/>
              <a:ahLst/>
              <a:cxnLst/>
              <a:rect l="l" t="t" r="r" b="b"/>
              <a:pathLst>
                <a:path w="3537" h="5505" fill="none" extrusionOk="0">
                  <a:moveTo>
                    <a:pt x="3537" y="5504"/>
                  </a:moveTo>
                  <a:cubicBezTo>
                    <a:pt x="2469" y="3670"/>
                    <a:pt x="1302" y="1835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22"/>
            <p:cNvSpPr/>
            <p:nvPr/>
          </p:nvSpPr>
          <p:spPr>
            <a:xfrm>
              <a:off x="4811254" y="1468830"/>
              <a:ext cx="90794" cy="27962"/>
            </a:xfrm>
            <a:custGeom>
              <a:avLst/>
              <a:gdLst/>
              <a:ahLst/>
              <a:cxnLst/>
              <a:rect l="l" t="t" r="r" b="b"/>
              <a:pathLst>
                <a:path w="2169" h="668" fill="none" extrusionOk="0">
                  <a:moveTo>
                    <a:pt x="2168" y="668"/>
                  </a:moveTo>
                  <a:cubicBezTo>
                    <a:pt x="2035" y="634"/>
                    <a:pt x="0" y="1"/>
                    <a:pt x="0" y="67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22"/>
            <p:cNvSpPr/>
            <p:nvPr/>
          </p:nvSpPr>
          <p:spPr>
            <a:xfrm>
              <a:off x="4748422" y="1404617"/>
              <a:ext cx="19590" cy="68441"/>
            </a:xfrm>
            <a:custGeom>
              <a:avLst/>
              <a:gdLst/>
              <a:ahLst/>
              <a:cxnLst/>
              <a:rect l="l" t="t" r="r" b="b"/>
              <a:pathLst>
                <a:path w="468" h="1635" fill="none" extrusionOk="0">
                  <a:moveTo>
                    <a:pt x="467" y="0"/>
                  </a:moveTo>
                  <a:lnTo>
                    <a:pt x="0" y="1635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22"/>
            <p:cNvSpPr/>
            <p:nvPr/>
          </p:nvSpPr>
          <p:spPr>
            <a:xfrm>
              <a:off x="4649254" y="1063873"/>
              <a:ext cx="212314" cy="194147"/>
            </a:xfrm>
            <a:custGeom>
              <a:avLst/>
              <a:gdLst/>
              <a:ahLst/>
              <a:cxnLst/>
              <a:rect l="l" t="t" r="r" b="b"/>
              <a:pathLst>
                <a:path w="5072" h="4638" fill="none" extrusionOk="0">
                  <a:moveTo>
                    <a:pt x="5071" y="1"/>
                  </a:moveTo>
                  <a:cubicBezTo>
                    <a:pt x="3270" y="1469"/>
                    <a:pt x="1602" y="2970"/>
                    <a:pt x="1" y="463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22"/>
            <p:cNvSpPr/>
            <p:nvPr/>
          </p:nvSpPr>
          <p:spPr>
            <a:xfrm>
              <a:off x="4759598" y="1059687"/>
              <a:ext cx="6991" cy="85227"/>
            </a:xfrm>
            <a:custGeom>
              <a:avLst/>
              <a:gdLst/>
              <a:ahLst/>
              <a:cxnLst/>
              <a:rect l="l" t="t" r="r" b="b"/>
              <a:pathLst>
                <a:path w="167" h="2036" fill="none" extrusionOk="0">
                  <a:moveTo>
                    <a:pt x="0" y="1"/>
                  </a:moveTo>
                  <a:cubicBezTo>
                    <a:pt x="0" y="101"/>
                    <a:pt x="167" y="2036"/>
                    <a:pt x="167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22"/>
            <p:cNvSpPr/>
            <p:nvPr/>
          </p:nvSpPr>
          <p:spPr>
            <a:xfrm>
              <a:off x="4707901" y="1196528"/>
              <a:ext cx="86608" cy="2846"/>
            </a:xfrm>
            <a:custGeom>
              <a:avLst/>
              <a:gdLst/>
              <a:ahLst/>
              <a:cxnLst/>
              <a:rect l="l" t="t" r="r" b="b"/>
              <a:pathLst>
                <a:path w="2069" h="68" fill="none" extrusionOk="0">
                  <a:moveTo>
                    <a:pt x="1" y="68"/>
                  </a:moveTo>
                  <a:cubicBezTo>
                    <a:pt x="668" y="1"/>
                    <a:pt x="1368" y="1"/>
                    <a:pt x="2069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22"/>
            <p:cNvSpPr/>
            <p:nvPr/>
          </p:nvSpPr>
          <p:spPr>
            <a:xfrm>
              <a:off x="4308552" y="1276147"/>
              <a:ext cx="1182754" cy="209467"/>
            </a:xfrm>
            <a:custGeom>
              <a:avLst/>
              <a:gdLst/>
              <a:ahLst/>
              <a:cxnLst/>
              <a:rect l="l" t="t" r="r" b="b"/>
              <a:pathLst>
                <a:path w="28255" h="5004" fill="none" extrusionOk="0">
                  <a:moveTo>
                    <a:pt x="28254" y="5004"/>
                  </a:moveTo>
                  <a:cubicBezTo>
                    <a:pt x="19248" y="1401"/>
                    <a:pt x="8707" y="0"/>
                    <a:pt x="1" y="60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22"/>
            <p:cNvSpPr/>
            <p:nvPr/>
          </p:nvSpPr>
          <p:spPr>
            <a:xfrm>
              <a:off x="4266650" y="1264970"/>
              <a:ext cx="82464" cy="83804"/>
            </a:xfrm>
            <a:custGeom>
              <a:avLst/>
              <a:gdLst/>
              <a:ahLst/>
              <a:cxnLst/>
              <a:rect l="l" t="t" r="r" b="b"/>
              <a:pathLst>
                <a:path w="1970" h="2002" extrusionOk="0">
                  <a:moveTo>
                    <a:pt x="1002" y="0"/>
                  </a:moveTo>
                  <a:cubicBezTo>
                    <a:pt x="435" y="0"/>
                    <a:pt x="1" y="467"/>
                    <a:pt x="1" y="1001"/>
                  </a:cubicBezTo>
                  <a:cubicBezTo>
                    <a:pt x="1" y="1535"/>
                    <a:pt x="435" y="2002"/>
                    <a:pt x="1002" y="2002"/>
                  </a:cubicBezTo>
                  <a:cubicBezTo>
                    <a:pt x="1535" y="2002"/>
                    <a:pt x="1969" y="1535"/>
                    <a:pt x="1969" y="1001"/>
                  </a:cubicBezTo>
                  <a:cubicBezTo>
                    <a:pt x="1969" y="434"/>
                    <a:pt x="1535" y="0"/>
                    <a:pt x="1002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5" name="Google Shape;5655;p22"/>
          <p:cNvGrpSpPr/>
          <p:nvPr/>
        </p:nvGrpSpPr>
        <p:grpSpPr>
          <a:xfrm flipH="1">
            <a:off x="7415041" y="3793513"/>
            <a:ext cx="631719" cy="613313"/>
            <a:chOff x="442675" y="3019908"/>
            <a:chExt cx="433248" cy="420625"/>
          </a:xfrm>
        </p:grpSpPr>
        <p:sp>
          <p:nvSpPr>
            <p:cNvPr id="5656" name="Google Shape;5656;p22"/>
            <p:cNvSpPr/>
            <p:nvPr/>
          </p:nvSpPr>
          <p:spPr>
            <a:xfrm>
              <a:off x="515159" y="3019908"/>
              <a:ext cx="198569" cy="195671"/>
            </a:xfrm>
            <a:custGeom>
              <a:avLst/>
              <a:gdLst/>
              <a:ahLst/>
              <a:cxnLst/>
              <a:rect l="l" t="t" r="r" b="b"/>
              <a:pathLst>
                <a:path w="3838" h="3782" extrusionOk="0">
                  <a:moveTo>
                    <a:pt x="2710" y="0"/>
                  </a:moveTo>
                  <a:cubicBezTo>
                    <a:pt x="2599" y="0"/>
                    <a:pt x="2485" y="15"/>
                    <a:pt x="2369" y="45"/>
                  </a:cubicBezTo>
                  <a:cubicBezTo>
                    <a:pt x="2002" y="179"/>
                    <a:pt x="1836" y="379"/>
                    <a:pt x="1769" y="546"/>
                  </a:cubicBezTo>
                  <a:cubicBezTo>
                    <a:pt x="1613" y="457"/>
                    <a:pt x="1428" y="412"/>
                    <a:pt x="1243" y="412"/>
                  </a:cubicBezTo>
                  <a:cubicBezTo>
                    <a:pt x="1150" y="412"/>
                    <a:pt x="1057" y="423"/>
                    <a:pt x="968" y="446"/>
                  </a:cubicBezTo>
                  <a:cubicBezTo>
                    <a:pt x="401" y="613"/>
                    <a:pt x="1" y="1180"/>
                    <a:pt x="201" y="1880"/>
                  </a:cubicBezTo>
                  <a:cubicBezTo>
                    <a:pt x="301" y="2180"/>
                    <a:pt x="401" y="2380"/>
                    <a:pt x="635" y="2581"/>
                  </a:cubicBezTo>
                  <a:cubicBezTo>
                    <a:pt x="968" y="2881"/>
                    <a:pt x="2369" y="3615"/>
                    <a:pt x="2536" y="3715"/>
                  </a:cubicBezTo>
                  <a:lnTo>
                    <a:pt x="2703" y="3781"/>
                  </a:lnTo>
                  <a:lnTo>
                    <a:pt x="2803" y="3615"/>
                  </a:lnTo>
                  <a:cubicBezTo>
                    <a:pt x="2870" y="3448"/>
                    <a:pt x="3637" y="2047"/>
                    <a:pt x="3737" y="1680"/>
                  </a:cubicBezTo>
                  <a:cubicBezTo>
                    <a:pt x="3837" y="1380"/>
                    <a:pt x="3837" y="1113"/>
                    <a:pt x="3737" y="846"/>
                  </a:cubicBezTo>
                  <a:cubicBezTo>
                    <a:pt x="3628" y="300"/>
                    <a:pt x="3206" y="0"/>
                    <a:pt x="2710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22"/>
            <p:cNvSpPr/>
            <p:nvPr/>
          </p:nvSpPr>
          <p:spPr>
            <a:xfrm>
              <a:off x="603215" y="3244862"/>
              <a:ext cx="198517" cy="195671"/>
            </a:xfrm>
            <a:custGeom>
              <a:avLst/>
              <a:gdLst/>
              <a:ahLst/>
              <a:cxnLst/>
              <a:rect l="l" t="t" r="r" b="b"/>
              <a:pathLst>
                <a:path w="3837" h="3782" extrusionOk="0">
                  <a:moveTo>
                    <a:pt x="1134" y="1"/>
                  </a:moveTo>
                  <a:lnTo>
                    <a:pt x="1068" y="167"/>
                  </a:lnTo>
                  <a:cubicBezTo>
                    <a:pt x="968" y="267"/>
                    <a:pt x="234" y="1702"/>
                    <a:pt x="100" y="2102"/>
                  </a:cubicBezTo>
                  <a:cubicBezTo>
                    <a:pt x="0" y="2402"/>
                    <a:pt x="0" y="2669"/>
                    <a:pt x="100" y="2936"/>
                  </a:cubicBezTo>
                  <a:cubicBezTo>
                    <a:pt x="237" y="3482"/>
                    <a:pt x="641" y="3782"/>
                    <a:pt x="1130" y="3782"/>
                  </a:cubicBezTo>
                  <a:cubicBezTo>
                    <a:pt x="1239" y="3782"/>
                    <a:pt x="1352" y="3767"/>
                    <a:pt x="1468" y="3737"/>
                  </a:cubicBezTo>
                  <a:cubicBezTo>
                    <a:pt x="1835" y="3603"/>
                    <a:pt x="2002" y="3403"/>
                    <a:pt x="2102" y="3236"/>
                  </a:cubicBezTo>
                  <a:cubicBezTo>
                    <a:pt x="2223" y="3317"/>
                    <a:pt x="2381" y="3361"/>
                    <a:pt x="2553" y="3361"/>
                  </a:cubicBezTo>
                  <a:cubicBezTo>
                    <a:pt x="2665" y="3361"/>
                    <a:pt x="2784" y="3342"/>
                    <a:pt x="2902" y="3303"/>
                  </a:cubicBezTo>
                  <a:cubicBezTo>
                    <a:pt x="3436" y="3136"/>
                    <a:pt x="3836" y="2602"/>
                    <a:pt x="3636" y="1902"/>
                  </a:cubicBezTo>
                  <a:cubicBezTo>
                    <a:pt x="3569" y="1602"/>
                    <a:pt x="3436" y="1402"/>
                    <a:pt x="3236" y="1201"/>
                  </a:cubicBezTo>
                  <a:cubicBezTo>
                    <a:pt x="2902" y="901"/>
                    <a:pt x="1468" y="167"/>
                    <a:pt x="1301" y="67"/>
                  </a:cubicBezTo>
                  <a:lnTo>
                    <a:pt x="1134" y="1"/>
                  </a:ln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22"/>
            <p:cNvSpPr/>
            <p:nvPr/>
          </p:nvSpPr>
          <p:spPr>
            <a:xfrm>
              <a:off x="442675" y="3176672"/>
              <a:ext cx="203742" cy="188324"/>
            </a:xfrm>
            <a:custGeom>
              <a:avLst/>
              <a:gdLst/>
              <a:ahLst/>
              <a:cxnLst/>
              <a:rect l="l" t="t" r="r" b="b"/>
              <a:pathLst>
                <a:path w="3938" h="3640" extrusionOk="0">
                  <a:moveTo>
                    <a:pt x="1352" y="1"/>
                  </a:moveTo>
                  <a:cubicBezTo>
                    <a:pt x="1218" y="1"/>
                    <a:pt x="1085" y="18"/>
                    <a:pt x="935" y="51"/>
                  </a:cubicBezTo>
                  <a:cubicBezTo>
                    <a:pt x="268" y="218"/>
                    <a:pt x="1" y="818"/>
                    <a:pt x="134" y="1419"/>
                  </a:cubicBezTo>
                  <a:cubicBezTo>
                    <a:pt x="268" y="1819"/>
                    <a:pt x="501" y="1986"/>
                    <a:pt x="668" y="2052"/>
                  </a:cubicBezTo>
                  <a:cubicBezTo>
                    <a:pt x="535" y="2319"/>
                    <a:pt x="501" y="2553"/>
                    <a:pt x="601" y="2853"/>
                  </a:cubicBezTo>
                  <a:cubicBezTo>
                    <a:pt x="738" y="3291"/>
                    <a:pt x="1122" y="3639"/>
                    <a:pt x="1662" y="3639"/>
                  </a:cubicBezTo>
                  <a:cubicBezTo>
                    <a:pt x="1779" y="3639"/>
                    <a:pt x="1904" y="3623"/>
                    <a:pt x="2036" y="3587"/>
                  </a:cubicBezTo>
                  <a:cubicBezTo>
                    <a:pt x="2336" y="3520"/>
                    <a:pt x="2536" y="3387"/>
                    <a:pt x="2736" y="3187"/>
                  </a:cubicBezTo>
                  <a:cubicBezTo>
                    <a:pt x="3036" y="2853"/>
                    <a:pt x="3770" y="1419"/>
                    <a:pt x="3870" y="1252"/>
                  </a:cubicBezTo>
                  <a:lnTo>
                    <a:pt x="3937" y="1085"/>
                  </a:lnTo>
                  <a:lnTo>
                    <a:pt x="3770" y="1018"/>
                  </a:lnTo>
                  <a:cubicBezTo>
                    <a:pt x="3604" y="918"/>
                    <a:pt x="2203" y="184"/>
                    <a:pt x="1769" y="51"/>
                  </a:cubicBezTo>
                  <a:cubicBezTo>
                    <a:pt x="1619" y="18"/>
                    <a:pt x="1485" y="1"/>
                    <a:pt x="1352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22"/>
            <p:cNvSpPr/>
            <p:nvPr/>
          </p:nvSpPr>
          <p:spPr>
            <a:xfrm>
              <a:off x="672232" y="3094824"/>
              <a:ext cx="203691" cy="188945"/>
            </a:xfrm>
            <a:custGeom>
              <a:avLst/>
              <a:gdLst/>
              <a:ahLst/>
              <a:cxnLst/>
              <a:rect l="l" t="t" r="r" b="b"/>
              <a:pathLst>
                <a:path w="3937" h="3652" extrusionOk="0">
                  <a:moveTo>
                    <a:pt x="2316" y="0"/>
                  </a:moveTo>
                  <a:cubicBezTo>
                    <a:pt x="2196" y="0"/>
                    <a:pt x="2069" y="21"/>
                    <a:pt x="1935" y="65"/>
                  </a:cubicBezTo>
                  <a:cubicBezTo>
                    <a:pt x="1635" y="132"/>
                    <a:pt x="1435" y="265"/>
                    <a:pt x="1235" y="465"/>
                  </a:cubicBezTo>
                  <a:cubicBezTo>
                    <a:pt x="934" y="799"/>
                    <a:pt x="167" y="2233"/>
                    <a:pt x="101" y="2400"/>
                  </a:cubicBezTo>
                  <a:lnTo>
                    <a:pt x="0" y="2567"/>
                  </a:lnTo>
                  <a:lnTo>
                    <a:pt x="167" y="2634"/>
                  </a:lnTo>
                  <a:cubicBezTo>
                    <a:pt x="334" y="2734"/>
                    <a:pt x="1735" y="3468"/>
                    <a:pt x="2135" y="3601"/>
                  </a:cubicBezTo>
                  <a:cubicBezTo>
                    <a:pt x="2285" y="3634"/>
                    <a:pt x="2419" y="3651"/>
                    <a:pt x="2552" y="3651"/>
                  </a:cubicBezTo>
                  <a:cubicBezTo>
                    <a:pt x="2686" y="3651"/>
                    <a:pt x="2819" y="3634"/>
                    <a:pt x="2969" y="3601"/>
                  </a:cubicBezTo>
                  <a:cubicBezTo>
                    <a:pt x="3636" y="3434"/>
                    <a:pt x="3937" y="2834"/>
                    <a:pt x="3770" y="2233"/>
                  </a:cubicBezTo>
                  <a:cubicBezTo>
                    <a:pt x="3636" y="1833"/>
                    <a:pt x="3436" y="1666"/>
                    <a:pt x="3269" y="1600"/>
                  </a:cubicBezTo>
                  <a:cubicBezTo>
                    <a:pt x="3403" y="1399"/>
                    <a:pt x="3436" y="1099"/>
                    <a:pt x="3336" y="799"/>
                  </a:cubicBezTo>
                  <a:cubicBezTo>
                    <a:pt x="3201" y="367"/>
                    <a:pt x="2826" y="0"/>
                    <a:pt x="2316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0" name="Google Shape;5660;p22"/>
          <p:cNvGrpSpPr/>
          <p:nvPr/>
        </p:nvGrpSpPr>
        <p:grpSpPr>
          <a:xfrm rot="-2700000">
            <a:off x="1862103" y="853318"/>
            <a:ext cx="1605830" cy="800025"/>
            <a:chOff x="4266650" y="1004263"/>
            <a:chExt cx="1605846" cy="800033"/>
          </a:xfrm>
        </p:grpSpPr>
        <p:sp>
          <p:nvSpPr>
            <p:cNvPr id="5661" name="Google Shape;5661;p22"/>
            <p:cNvSpPr/>
            <p:nvPr/>
          </p:nvSpPr>
          <p:spPr>
            <a:xfrm>
              <a:off x="5469300" y="1442668"/>
              <a:ext cx="403196" cy="247518"/>
            </a:xfrm>
            <a:custGeom>
              <a:avLst/>
              <a:gdLst/>
              <a:ahLst/>
              <a:cxnLst/>
              <a:rect l="l" t="t" r="r" b="b"/>
              <a:pathLst>
                <a:path w="9632" h="5913" extrusionOk="0">
                  <a:moveTo>
                    <a:pt x="3712" y="0"/>
                  </a:moveTo>
                  <a:cubicBezTo>
                    <a:pt x="1730" y="0"/>
                    <a:pt x="0" y="859"/>
                    <a:pt x="25" y="859"/>
                  </a:cubicBezTo>
                  <a:cubicBezTo>
                    <a:pt x="58" y="859"/>
                    <a:pt x="1359" y="3961"/>
                    <a:pt x="3727" y="5129"/>
                  </a:cubicBezTo>
                  <a:cubicBezTo>
                    <a:pt x="4862" y="5672"/>
                    <a:pt x="6003" y="5912"/>
                    <a:pt x="6949" y="5912"/>
                  </a:cubicBezTo>
                  <a:cubicBezTo>
                    <a:pt x="8035" y="5912"/>
                    <a:pt x="8864" y="5597"/>
                    <a:pt x="9131" y="5062"/>
                  </a:cubicBezTo>
                  <a:cubicBezTo>
                    <a:pt x="9632" y="4095"/>
                    <a:pt x="8498" y="1459"/>
                    <a:pt x="5829" y="392"/>
                  </a:cubicBezTo>
                  <a:cubicBezTo>
                    <a:pt x="5136" y="106"/>
                    <a:pt x="4408" y="0"/>
                    <a:pt x="3712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22"/>
            <p:cNvSpPr/>
            <p:nvPr/>
          </p:nvSpPr>
          <p:spPr>
            <a:xfrm>
              <a:off x="5255268" y="1432537"/>
              <a:ext cx="279332" cy="371759"/>
            </a:xfrm>
            <a:custGeom>
              <a:avLst/>
              <a:gdLst/>
              <a:ahLst/>
              <a:cxnLst/>
              <a:rect l="l" t="t" r="r" b="b"/>
              <a:pathLst>
                <a:path w="6673" h="8881" extrusionOk="0">
                  <a:moveTo>
                    <a:pt x="1969" y="0"/>
                  </a:moveTo>
                  <a:cubicBezTo>
                    <a:pt x="1936" y="0"/>
                    <a:pt x="1" y="2469"/>
                    <a:pt x="801" y="4870"/>
                  </a:cubicBezTo>
                  <a:cubicBezTo>
                    <a:pt x="1573" y="7185"/>
                    <a:pt x="3367" y="8880"/>
                    <a:pt x="4392" y="8880"/>
                  </a:cubicBezTo>
                  <a:cubicBezTo>
                    <a:pt x="4431" y="8880"/>
                    <a:pt x="4468" y="8878"/>
                    <a:pt x="4504" y="8873"/>
                  </a:cubicBezTo>
                  <a:cubicBezTo>
                    <a:pt x="5438" y="8807"/>
                    <a:pt x="6672" y="6505"/>
                    <a:pt x="6105" y="4003"/>
                  </a:cubicBezTo>
                  <a:cubicBezTo>
                    <a:pt x="5471" y="1468"/>
                    <a:pt x="1969" y="0"/>
                    <a:pt x="1969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22"/>
            <p:cNvSpPr/>
            <p:nvPr/>
          </p:nvSpPr>
          <p:spPr>
            <a:xfrm>
              <a:off x="5233710" y="1161031"/>
              <a:ext cx="390261" cy="254258"/>
            </a:xfrm>
            <a:custGeom>
              <a:avLst/>
              <a:gdLst/>
              <a:ahLst/>
              <a:cxnLst/>
              <a:rect l="l" t="t" r="r" b="b"/>
              <a:pathLst>
                <a:path w="9323" h="6074" extrusionOk="0">
                  <a:moveTo>
                    <a:pt x="416" y="5852"/>
                  </a:moveTo>
                  <a:cubicBezTo>
                    <a:pt x="416" y="5852"/>
                    <a:pt x="416" y="5852"/>
                    <a:pt x="416" y="5852"/>
                  </a:cubicBezTo>
                  <a:cubicBezTo>
                    <a:pt x="416" y="5852"/>
                    <a:pt x="416" y="5852"/>
                    <a:pt x="416" y="5852"/>
                  </a:cubicBezTo>
                  <a:close/>
                  <a:moveTo>
                    <a:pt x="6239" y="1"/>
                  </a:moveTo>
                  <a:cubicBezTo>
                    <a:pt x="4966" y="1"/>
                    <a:pt x="3421" y="351"/>
                    <a:pt x="2184" y="1182"/>
                  </a:cubicBezTo>
                  <a:cubicBezTo>
                    <a:pt x="0" y="2671"/>
                    <a:pt x="442" y="5800"/>
                    <a:pt x="416" y="5852"/>
                  </a:cubicBezTo>
                  <a:lnTo>
                    <a:pt x="416" y="5852"/>
                  </a:lnTo>
                  <a:cubicBezTo>
                    <a:pt x="417" y="5852"/>
                    <a:pt x="418" y="5851"/>
                    <a:pt x="420" y="5851"/>
                  </a:cubicBezTo>
                  <a:cubicBezTo>
                    <a:pt x="496" y="5851"/>
                    <a:pt x="1556" y="6074"/>
                    <a:pt x="2861" y="6074"/>
                  </a:cubicBezTo>
                  <a:cubicBezTo>
                    <a:pt x="3991" y="6074"/>
                    <a:pt x="5304" y="5907"/>
                    <a:pt x="6320" y="5285"/>
                  </a:cubicBezTo>
                  <a:cubicBezTo>
                    <a:pt x="8588" y="3851"/>
                    <a:pt x="9322" y="1416"/>
                    <a:pt x="8488" y="615"/>
                  </a:cubicBezTo>
                  <a:cubicBezTo>
                    <a:pt x="8116" y="228"/>
                    <a:pt x="7266" y="1"/>
                    <a:pt x="6239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22"/>
            <p:cNvSpPr/>
            <p:nvPr/>
          </p:nvSpPr>
          <p:spPr>
            <a:xfrm>
              <a:off x="4955087" y="1350114"/>
              <a:ext cx="303025" cy="353884"/>
            </a:xfrm>
            <a:custGeom>
              <a:avLst/>
              <a:gdLst/>
              <a:ahLst/>
              <a:cxnLst/>
              <a:rect l="l" t="t" r="r" b="b"/>
              <a:pathLst>
                <a:path w="7239" h="8454" extrusionOk="0">
                  <a:moveTo>
                    <a:pt x="1670" y="0"/>
                  </a:moveTo>
                  <a:cubicBezTo>
                    <a:pt x="1669" y="0"/>
                    <a:pt x="1668" y="1"/>
                    <a:pt x="1668" y="1"/>
                  </a:cubicBezTo>
                  <a:cubicBezTo>
                    <a:pt x="1668" y="1"/>
                    <a:pt x="0" y="2670"/>
                    <a:pt x="1101" y="4938"/>
                  </a:cubicBezTo>
                  <a:cubicBezTo>
                    <a:pt x="2112" y="7055"/>
                    <a:pt x="4111" y="8454"/>
                    <a:pt x="5141" y="8454"/>
                  </a:cubicBezTo>
                  <a:cubicBezTo>
                    <a:pt x="5198" y="8454"/>
                    <a:pt x="5253" y="8449"/>
                    <a:pt x="5304" y="8441"/>
                  </a:cubicBezTo>
                  <a:cubicBezTo>
                    <a:pt x="6271" y="8174"/>
                    <a:pt x="7239" y="5939"/>
                    <a:pt x="6305" y="3570"/>
                  </a:cubicBezTo>
                  <a:cubicBezTo>
                    <a:pt x="5384" y="1169"/>
                    <a:pt x="1770" y="0"/>
                    <a:pt x="1670" y="0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22"/>
            <p:cNvSpPr/>
            <p:nvPr/>
          </p:nvSpPr>
          <p:spPr>
            <a:xfrm>
              <a:off x="4905231" y="1069733"/>
              <a:ext cx="384986" cy="262755"/>
            </a:xfrm>
            <a:custGeom>
              <a:avLst/>
              <a:gdLst/>
              <a:ahLst/>
              <a:cxnLst/>
              <a:rect l="l" t="t" r="r" b="b"/>
              <a:pathLst>
                <a:path w="9197" h="6277" extrusionOk="0">
                  <a:moveTo>
                    <a:pt x="6345" y="1"/>
                  </a:moveTo>
                  <a:cubicBezTo>
                    <a:pt x="4972" y="1"/>
                    <a:pt x="3247" y="433"/>
                    <a:pt x="1992" y="1462"/>
                  </a:cubicBezTo>
                  <a:cubicBezTo>
                    <a:pt x="1" y="3121"/>
                    <a:pt x="749" y="6266"/>
                    <a:pt x="757" y="6266"/>
                  </a:cubicBezTo>
                  <a:cubicBezTo>
                    <a:pt x="757" y="6266"/>
                    <a:pt x="757" y="6266"/>
                    <a:pt x="757" y="6266"/>
                  </a:cubicBezTo>
                  <a:cubicBezTo>
                    <a:pt x="757" y="6260"/>
                    <a:pt x="783" y="6258"/>
                    <a:pt x="832" y="6258"/>
                  </a:cubicBezTo>
                  <a:cubicBezTo>
                    <a:pt x="979" y="6258"/>
                    <a:pt x="1331" y="6277"/>
                    <a:pt x="1805" y="6277"/>
                  </a:cubicBezTo>
                  <a:cubicBezTo>
                    <a:pt x="3070" y="6277"/>
                    <a:pt x="5205" y="6143"/>
                    <a:pt x="6628" y="5165"/>
                  </a:cubicBezTo>
                  <a:cubicBezTo>
                    <a:pt x="8763" y="3664"/>
                    <a:pt x="9197" y="1262"/>
                    <a:pt x="8296" y="461"/>
                  </a:cubicBezTo>
                  <a:cubicBezTo>
                    <a:pt x="7913" y="167"/>
                    <a:pt x="7197" y="1"/>
                    <a:pt x="6345" y="1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22"/>
            <p:cNvSpPr/>
            <p:nvPr/>
          </p:nvSpPr>
          <p:spPr>
            <a:xfrm>
              <a:off x="4654864" y="1305407"/>
              <a:ext cx="312820" cy="333624"/>
            </a:xfrm>
            <a:custGeom>
              <a:avLst/>
              <a:gdLst/>
              <a:ahLst/>
              <a:cxnLst/>
              <a:rect l="l" t="t" r="r" b="b"/>
              <a:pathLst>
                <a:path w="7473" h="7970" extrusionOk="0">
                  <a:moveTo>
                    <a:pt x="1340" y="1"/>
                  </a:moveTo>
                  <a:cubicBezTo>
                    <a:pt x="1336" y="1"/>
                    <a:pt x="1335" y="1"/>
                    <a:pt x="1335" y="2"/>
                  </a:cubicBezTo>
                  <a:cubicBezTo>
                    <a:pt x="1301" y="2"/>
                    <a:pt x="0" y="3004"/>
                    <a:pt x="1301" y="5139"/>
                  </a:cubicBezTo>
                  <a:cubicBezTo>
                    <a:pt x="2381" y="6930"/>
                    <a:pt x="4188" y="7969"/>
                    <a:pt x="5297" y="7969"/>
                  </a:cubicBezTo>
                  <a:cubicBezTo>
                    <a:pt x="5490" y="7969"/>
                    <a:pt x="5661" y="7938"/>
                    <a:pt x="5804" y="7874"/>
                  </a:cubicBezTo>
                  <a:cubicBezTo>
                    <a:pt x="6738" y="7507"/>
                    <a:pt x="7472" y="5172"/>
                    <a:pt x="6271" y="2904"/>
                  </a:cubicBezTo>
                  <a:cubicBezTo>
                    <a:pt x="5098" y="719"/>
                    <a:pt x="1501" y="1"/>
                    <a:pt x="1340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22"/>
            <p:cNvSpPr/>
            <p:nvPr/>
          </p:nvSpPr>
          <p:spPr>
            <a:xfrm>
              <a:off x="4577338" y="1004263"/>
              <a:ext cx="363805" cy="297039"/>
            </a:xfrm>
            <a:custGeom>
              <a:avLst/>
              <a:gdLst/>
              <a:ahLst/>
              <a:cxnLst/>
              <a:rect l="l" t="t" r="r" b="b"/>
              <a:pathLst>
                <a:path w="8691" h="7096" extrusionOk="0">
                  <a:moveTo>
                    <a:pt x="6262" y="0"/>
                  </a:moveTo>
                  <a:cubicBezTo>
                    <a:pt x="4879" y="0"/>
                    <a:pt x="2978" y="627"/>
                    <a:pt x="1752" y="1992"/>
                  </a:cubicBezTo>
                  <a:cubicBezTo>
                    <a:pt x="0" y="3909"/>
                    <a:pt x="1098" y="7039"/>
                    <a:pt x="1086" y="7095"/>
                  </a:cubicBezTo>
                  <a:lnTo>
                    <a:pt x="1086" y="7095"/>
                  </a:lnTo>
                  <a:cubicBezTo>
                    <a:pt x="1139" y="7061"/>
                    <a:pt x="4702" y="6982"/>
                    <a:pt x="6622" y="5228"/>
                  </a:cubicBezTo>
                  <a:cubicBezTo>
                    <a:pt x="8524" y="3493"/>
                    <a:pt x="8690" y="1058"/>
                    <a:pt x="7690" y="358"/>
                  </a:cubicBezTo>
                  <a:cubicBezTo>
                    <a:pt x="7383" y="122"/>
                    <a:pt x="6873" y="0"/>
                    <a:pt x="6262" y="0"/>
                  </a:cubicBezTo>
                  <a:close/>
                  <a:moveTo>
                    <a:pt x="1086" y="7095"/>
                  </a:moveTo>
                  <a:cubicBezTo>
                    <a:pt x="1085" y="7095"/>
                    <a:pt x="1085" y="7095"/>
                    <a:pt x="1085" y="7096"/>
                  </a:cubicBezTo>
                  <a:cubicBezTo>
                    <a:pt x="1085" y="7096"/>
                    <a:pt x="1086" y="7095"/>
                    <a:pt x="1086" y="7095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22"/>
            <p:cNvSpPr/>
            <p:nvPr/>
          </p:nvSpPr>
          <p:spPr>
            <a:xfrm>
              <a:off x="5482905" y="1481389"/>
              <a:ext cx="326759" cy="146677"/>
            </a:xfrm>
            <a:custGeom>
              <a:avLst/>
              <a:gdLst/>
              <a:ahLst/>
              <a:cxnLst/>
              <a:rect l="l" t="t" r="r" b="b"/>
              <a:pathLst>
                <a:path w="7806" h="3504" fill="none" extrusionOk="0">
                  <a:moveTo>
                    <a:pt x="7806" y="3503"/>
                  </a:moveTo>
                  <a:cubicBezTo>
                    <a:pt x="5804" y="2336"/>
                    <a:pt x="2335" y="8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22"/>
            <p:cNvSpPr/>
            <p:nvPr/>
          </p:nvSpPr>
          <p:spPr>
            <a:xfrm>
              <a:off x="5693714" y="1544221"/>
              <a:ext cx="90836" cy="26581"/>
            </a:xfrm>
            <a:custGeom>
              <a:avLst/>
              <a:gdLst/>
              <a:ahLst/>
              <a:cxnLst/>
              <a:rect l="l" t="t" r="r" b="b"/>
              <a:pathLst>
                <a:path w="2170" h="635" fill="none" extrusionOk="0">
                  <a:moveTo>
                    <a:pt x="2136" y="1"/>
                  </a:moveTo>
                  <a:cubicBezTo>
                    <a:pt x="2169" y="1"/>
                    <a:pt x="168" y="601"/>
                    <a:pt x="1" y="6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22"/>
            <p:cNvSpPr/>
            <p:nvPr/>
          </p:nvSpPr>
          <p:spPr>
            <a:xfrm>
              <a:off x="5616942" y="1535849"/>
              <a:ext cx="32148" cy="71246"/>
            </a:xfrm>
            <a:custGeom>
              <a:avLst/>
              <a:gdLst/>
              <a:ahLst/>
              <a:cxnLst/>
              <a:rect l="l" t="t" r="r" b="b"/>
              <a:pathLst>
                <a:path w="768" h="1702" fill="none" extrusionOk="0">
                  <a:moveTo>
                    <a:pt x="0" y="1"/>
                  </a:moveTo>
                  <a:cubicBezTo>
                    <a:pt x="267" y="534"/>
                    <a:pt x="501" y="1135"/>
                    <a:pt x="768" y="17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22"/>
            <p:cNvSpPr/>
            <p:nvPr/>
          </p:nvSpPr>
          <p:spPr>
            <a:xfrm>
              <a:off x="5343259" y="1471635"/>
              <a:ext cx="90794" cy="262546"/>
            </a:xfrm>
            <a:custGeom>
              <a:avLst/>
              <a:gdLst/>
              <a:ahLst/>
              <a:cxnLst/>
              <a:rect l="l" t="t" r="r" b="b"/>
              <a:pathLst>
                <a:path w="2169" h="6272" fill="none" extrusionOk="0">
                  <a:moveTo>
                    <a:pt x="2169" y="6271"/>
                  </a:moveTo>
                  <a:cubicBezTo>
                    <a:pt x="1568" y="4170"/>
                    <a:pt x="868" y="2068"/>
                    <a:pt x="0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22"/>
            <p:cNvSpPr/>
            <p:nvPr/>
          </p:nvSpPr>
          <p:spPr>
            <a:xfrm>
              <a:off x="5399100" y="1621035"/>
              <a:ext cx="79618" cy="48892"/>
            </a:xfrm>
            <a:custGeom>
              <a:avLst/>
              <a:gdLst/>
              <a:ahLst/>
              <a:cxnLst/>
              <a:rect l="l" t="t" r="r" b="b"/>
              <a:pathLst>
                <a:path w="1902" h="1168" fill="none" extrusionOk="0">
                  <a:moveTo>
                    <a:pt x="1902" y="1168"/>
                  </a:moveTo>
                  <a:cubicBezTo>
                    <a:pt x="1835" y="1101"/>
                    <a:pt x="34" y="0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22"/>
            <p:cNvSpPr/>
            <p:nvPr/>
          </p:nvSpPr>
          <p:spPr>
            <a:xfrm>
              <a:off x="5339072" y="1545644"/>
              <a:ext cx="34953" cy="61450"/>
            </a:xfrm>
            <a:custGeom>
              <a:avLst/>
              <a:gdLst/>
              <a:ahLst/>
              <a:cxnLst/>
              <a:rect l="l" t="t" r="r" b="b"/>
              <a:pathLst>
                <a:path w="835" h="1468" fill="none" extrusionOk="0">
                  <a:moveTo>
                    <a:pt x="834" y="0"/>
                  </a:moveTo>
                  <a:cubicBezTo>
                    <a:pt x="567" y="501"/>
                    <a:pt x="300" y="968"/>
                    <a:pt x="0" y="14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22"/>
            <p:cNvSpPr/>
            <p:nvPr/>
          </p:nvSpPr>
          <p:spPr>
            <a:xfrm>
              <a:off x="5288798" y="1230059"/>
              <a:ext cx="251369" cy="146636"/>
            </a:xfrm>
            <a:custGeom>
              <a:avLst/>
              <a:gdLst/>
              <a:ahLst/>
              <a:cxnLst/>
              <a:rect l="l" t="t" r="r" b="b"/>
              <a:pathLst>
                <a:path w="6005" h="3503" fill="none" extrusionOk="0">
                  <a:moveTo>
                    <a:pt x="6005" y="0"/>
                  </a:moveTo>
                  <a:cubicBezTo>
                    <a:pt x="3937" y="1168"/>
                    <a:pt x="1935" y="2302"/>
                    <a:pt x="0" y="3503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22"/>
            <p:cNvSpPr/>
            <p:nvPr/>
          </p:nvSpPr>
          <p:spPr>
            <a:xfrm>
              <a:off x="5432631" y="1209128"/>
              <a:ext cx="9795" cy="83804"/>
            </a:xfrm>
            <a:custGeom>
              <a:avLst/>
              <a:gdLst/>
              <a:ahLst/>
              <a:cxnLst/>
              <a:rect l="l" t="t" r="r" b="b"/>
              <a:pathLst>
                <a:path w="234" h="2002" fill="none" extrusionOk="0">
                  <a:moveTo>
                    <a:pt x="234" y="0"/>
                  </a:moveTo>
                  <a:cubicBezTo>
                    <a:pt x="234" y="134"/>
                    <a:pt x="0" y="2002"/>
                    <a:pt x="0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22"/>
            <p:cNvSpPr/>
            <p:nvPr/>
          </p:nvSpPr>
          <p:spPr>
            <a:xfrm>
              <a:off x="5360003" y="1333370"/>
              <a:ext cx="86608" cy="15404"/>
            </a:xfrm>
            <a:custGeom>
              <a:avLst/>
              <a:gdLst/>
              <a:ahLst/>
              <a:cxnLst/>
              <a:rect l="l" t="t" r="r" b="b"/>
              <a:pathLst>
                <a:path w="2069" h="368" fill="none" extrusionOk="0">
                  <a:moveTo>
                    <a:pt x="1" y="1"/>
                  </a:moveTo>
                  <a:cubicBezTo>
                    <a:pt x="734" y="134"/>
                    <a:pt x="1402" y="234"/>
                    <a:pt x="2069" y="3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22"/>
            <p:cNvSpPr/>
            <p:nvPr/>
          </p:nvSpPr>
          <p:spPr>
            <a:xfrm>
              <a:off x="5033282" y="1390635"/>
              <a:ext cx="124282" cy="245802"/>
            </a:xfrm>
            <a:custGeom>
              <a:avLst/>
              <a:gdLst/>
              <a:ahLst/>
              <a:cxnLst/>
              <a:rect l="l" t="t" r="r" b="b"/>
              <a:pathLst>
                <a:path w="2969" h="5872" fill="none" extrusionOk="0">
                  <a:moveTo>
                    <a:pt x="2969" y="5871"/>
                  </a:moveTo>
                  <a:cubicBezTo>
                    <a:pt x="2102" y="3870"/>
                    <a:pt x="1134" y="19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22"/>
            <p:cNvSpPr/>
            <p:nvPr/>
          </p:nvSpPr>
          <p:spPr>
            <a:xfrm>
              <a:off x="5108673" y="1528858"/>
              <a:ext cx="87990" cy="40562"/>
            </a:xfrm>
            <a:custGeom>
              <a:avLst/>
              <a:gdLst/>
              <a:ahLst/>
              <a:cxnLst/>
              <a:rect l="l" t="t" r="r" b="b"/>
              <a:pathLst>
                <a:path w="2102" h="969" fill="none" extrusionOk="0">
                  <a:moveTo>
                    <a:pt x="2102" y="968"/>
                  </a:moveTo>
                  <a:cubicBezTo>
                    <a:pt x="1968" y="868"/>
                    <a:pt x="0" y="1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22"/>
            <p:cNvSpPr/>
            <p:nvPr/>
          </p:nvSpPr>
          <p:spPr>
            <a:xfrm>
              <a:off x="5045840" y="1460458"/>
              <a:ext cx="27962" cy="64255"/>
            </a:xfrm>
            <a:custGeom>
              <a:avLst/>
              <a:gdLst/>
              <a:ahLst/>
              <a:cxnLst/>
              <a:rect l="l" t="t" r="r" b="b"/>
              <a:pathLst>
                <a:path w="668" h="1535" fill="none" extrusionOk="0">
                  <a:moveTo>
                    <a:pt x="667" y="0"/>
                  </a:moveTo>
                  <a:cubicBezTo>
                    <a:pt x="467" y="501"/>
                    <a:pt x="200" y="1001"/>
                    <a:pt x="0" y="15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22"/>
            <p:cNvSpPr/>
            <p:nvPr/>
          </p:nvSpPr>
          <p:spPr>
            <a:xfrm>
              <a:off x="4969026" y="1137882"/>
              <a:ext cx="236007" cy="163421"/>
            </a:xfrm>
            <a:custGeom>
              <a:avLst/>
              <a:gdLst/>
              <a:ahLst/>
              <a:cxnLst/>
              <a:rect l="l" t="t" r="r" b="b"/>
              <a:pathLst>
                <a:path w="5638" h="3904" fill="none" extrusionOk="0">
                  <a:moveTo>
                    <a:pt x="5638" y="1"/>
                  </a:moveTo>
                  <a:cubicBezTo>
                    <a:pt x="3670" y="1235"/>
                    <a:pt x="1802" y="2536"/>
                    <a:pt x="1" y="390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22"/>
            <p:cNvSpPr/>
            <p:nvPr/>
          </p:nvSpPr>
          <p:spPr>
            <a:xfrm>
              <a:off x="5101682" y="1123942"/>
              <a:ext cx="2846" cy="83804"/>
            </a:xfrm>
            <a:custGeom>
              <a:avLst/>
              <a:gdLst/>
              <a:ahLst/>
              <a:cxnLst/>
              <a:rect l="l" t="t" r="r" b="b"/>
              <a:pathLst>
                <a:path w="68" h="2002" fill="none" extrusionOk="0">
                  <a:moveTo>
                    <a:pt x="67" y="0"/>
                  </a:moveTo>
                  <a:cubicBezTo>
                    <a:pt x="67" y="134"/>
                    <a:pt x="1" y="2002"/>
                    <a:pt x="1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22"/>
            <p:cNvSpPr/>
            <p:nvPr/>
          </p:nvSpPr>
          <p:spPr>
            <a:xfrm>
              <a:off x="5036045" y="1252412"/>
              <a:ext cx="89413" cy="9795"/>
            </a:xfrm>
            <a:custGeom>
              <a:avLst/>
              <a:gdLst/>
              <a:ahLst/>
              <a:cxnLst/>
              <a:rect l="l" t="t" r="r" b="b"/>
              <a:pathLst>
                <a:path w="2136" h="234" fill="none" extrusionOk="0">
                  <a:moveTo>
                    <a:pt x="1" y="0"/>
                  </a:moveTo>
                  <a:cubicBezTo>
                    <a:pt x="701" y="67"/>
                    <a:pt x="1402" y="134"/>
                    <a:pt x="2136" y="23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22"/>
            <p:cNvSpPr/>
            <p:nvPr/>
          </p:nvSpPr>
          <p:spPr>
            <a:xfrm>
              <a:off x="4723264" y="1338979"/>
              <a:ext cx="148059" cy="230439"/>
            </a:xfrm>
            <a:custGeom>
              <a:avLst/>
              <a:gdLst/>
              <a:ahLst/>
              <a:cxnLst/>
              <a:rect l="l" t="t" r="r" b="b"/>
              <a:pathLst>
                <a:path w="3537" h="5505" fill="none" extrusionOk="0">
                  <a:moveTo>
                    <a:pt x="3537" y="5504"/>
                  </a:moveTo>
                  <a:cubicBezTo>
                    <a:pt x="2469" y="3670"/>
                    <a:pt x="1302" y="1835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22"/>
            <p:cNvSpPr/>
            <p:nvPr/>
          </p:nvSpPr>
          <p:spPr>
            <a:xfrm>
              <a:off x="4811254" y="1468830"/>
              <a:ext cx="90794" cy="27962"/>
            </a:xfrm>
            <a:custGeom>
              <a:avLst/>
              <a:gdLst/>
              <a:ahLst/>
              <a:cxnLst/>
              <a:rect l="l" t="t" r="r" b="b"/>
              <a:pathLst>
                <a:path w="2169" h="668" fill="none" extrusionOk="0">
                  <a:moveTo>
                    <a:pt x="2168" y="668"/>
                  </a:moveTo>
                  <a:cubicBezTo>
                    <a:pt x="2035" y="634"/>
                    <a:pt x="0" y="1"/>
                    <a:pt x="0" y="67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22"/>
            <p:cNvSpPr/>
            <p:nvPr/>
          </p:nvSpPr>
          <p:spPr>
            <a:xfrm>
              <a:off x="4748422" y="1404617"/>
              <a:ext cx="19590" cy="68441"/>
            </a:xfrm>
            <a:custGeom>
              <a:avLst/>
              <a:gdLst/>
              <a:ahLst/>
              <a:cxnLst/>
              <a:rect l="l" t="t" r="r" b="b"/>
              <a:pathLst>
                <a:path w="468" h="1635" fill="none" extrusionOk="0">
                  <a:moveTo>
                    <a:pt x="467" y="0"/>
                  </a:moveTo>
                  <a:lnTo>
                    <a:pt x="0" y="1635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22"/>
            <p:cNvSpPr/>
            <p:nvPr/>
          </p:nvSpPr>
          <p:spPr>
            <a:xfrm>
              <a:off x="4649254" y="1063873"/>
              <a:ext cx="212314" cy="194147"/>
            </a:xfrm>
            <a:custGeom>
              <a:avLst/>
              <a:gdLst/>
              <a:ahLst/>
              <a:cxnLst/>
              <a:rect l="l" t="t" r="r" b="b"/>
              <a:pathLst>
                <a:path w="5072" h="4638" fill="none" extrusionOk="0">
                  <a:moveTo>
                    <a:pt x="5071" y="1"/>
                  </a:moveTo>
                  <a:cubicBezTo>
                    <a:pt x="3270" y="1469"/>
                    <a:pt x="1602" y="2970"/>
                    <a:pt x="1" y="463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22"/>
            <p:cNvSpPr/>
            <p:nvPr/>
          </p:nvSpPr>
          <p:spPr>
            <a:xfrm>
              <a:off x="4759598" y="1059687"/>
              <a:ext cx="6991" cy="85227"/>
            </a:xfrm>
            <a:custGeom>
              <a:avLst/>
              <a:gdLst/>
              <a:ahLst/>
              <a:cxnLst/>
              <a:rect l="l" t="t" r="r" b="b"/>
              <a:pathLst>
                <a:path w="167" h="2036" fill="none" extrusionOk="0">
                  <a:moveTo>
                    <a:pt x="0" y="1"/>
                  </a:moveTo>
                  <a:cubicBezTo>
                    <a:pt x="0" y="101"/>
                    <a:pt x="167" y="2036"/>
                    <a:pt x="167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22"/>
            <p:cNvSpPr/>
            <p:nvPr/>
          </p:nvSpPr>
          <p:spPr>
            <a:xfrm>
              <a:off x="4707901" y="1196528"/>
              <a:ext cx="86608" cy="2846"/>
            </a:xfrm>
            <a:custGeom>
              <a:avLst/>
              <a:gdLst/>
              <a:ahLst/>
              <a:cxnLst/>
              <a:rect l="l" t="t" r="r" b="b"/>
              <a:pathLst>
                <a:path w="2069" h="68" fill="none" extrusionOk="0">
                  <a:moveTo>
                    <a:pt x="1" y="68"/>
                  </a:moveTo>
                  <a:cubicBezTo>
                    <a:pt x="668" y="1"/>
                    <a:pt x="1368" y="1"/>
                    <a:pt x="2069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22"/>
            <p:cNvSpPr/>
            <p:nvPr/>
          </p:nvSpPr>
          <p:spPr>
            <a:xfrm>
              <a:off x="4308552" y="1276147"/>
              <a:ext cx="1182754" cy="209467"/>
            </a:xfrm>
            <a:custGeom>
              <a:avLst/>
              <a:gdLst/>
              <a:ahLst/>
              <a:cxnLst/>
              <a:rect l="l" t="t" r="r" b="b"/>
              <a:pathLst>
                <a:path w="28255" h="5004" fill="none" extrusionOk="0">
                  <a:moveTo>
                    <a:pt x="28254" y="5004"/>
                  </a:moveTo>
                  <a:cubicBezTo>
                    <a:pt x="19248" y="1401"/>
                    <a:pt x="8707" y="0"/>
                    <a:pt x="1" y="60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22"/>
            <p:cNvSpPr/>
            <p:nvPr/>
          </p:nvSpPr>
          <p:spPr>
            <a:xfrm>
              <a:off x="4266650" y="1264970"/>
              <a:ext cx="82464" cy="83804"/>
            </a:xfrm>
            <a:custGeom>
              <a:avLst/>
              <a:gdLst/>
              <a:ahLst/>
              <a:cxnLst/>
              <a:rect l="l" t="t" r="r" b="b"/>
              <a:pathLst>
                <a:path w="1970" h="2002" extrusionOk="0">
                  <a:moveTo>
                    <a:pt x="1002" y="0"/>
                  </a:moveTo>
                  <a:cubicBezTo>
                    <a:pt x="435" y="0"/>
                    <a:pt x="1" y="467"/>
                    <a:pt x="1" y="1001"/>
                  </a:cubicBezTo>
                  <a:cubicBezTo>
                    <a:pt x="1" y="1535"/>
                    <a:pt x="435" y="2002"/>
                    <a:pt x="1002" y="2002"/>
                  </a:cubicBezTo>
                  <a:cubicBezTo>
                    <a:pt x="1535" y="2002"/>
                    <a:pt x="1969" y="1535"/>
                    <a:pt x="1969" y="1001"/>
                  </a:cubicBezTo>
                  <a:cubicBezTo>
                    <a:pt x="1969" y="434"/>
                    <a:pt x="1535" y="0"/>
                    <a:pt x="1002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91" name="Google Shape;5691;p22"/>
          <p:cNvSpPr/>
          <p:nvPr/>
        </p:nvSpPr>
        <p:spPr>
          <a:xfrm>
            <a:off x="1490638" y="998199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2" name="Google Shape;5692;p22"/>
          <p:cNvSpPr/>
          <p:nvPr/>
        </p:nvSpPr>
        <p:spPr>
          <a:xfrm>
            <a:off x="2537137" y="4631069"/>
            <a:ext cx="101275" cy="94626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3" name="Google Shape;5693;p22"/>
          <p:cNvSpPr/>
          <p:nvPr/>
        </p:nvSpPr>
        <p:spPr>
          <a:xfrm flipH="1">
            <a:off x="7584241" y="998199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4" name="Google Shape;5694;p22"/>
          <p:cNvSpPr/>
          <p:nvPr/>
        </p:nvSpPr>
        <p:spPr>
          <a:xfrm flipH="1">
            <a:off x="6505588" y="4631069"/>
            <a:ext cx="101275" cy="94626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5" name="Google Shape;5695;p22"/>
          <p:cNvSpPr/>
          <p:nvPr/>
        </p:nvSpPr>
        <p:spPr>
          <a:xfrm flipH="1">
            <a:off x="8244004" y="1886461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oogle Shape;281;p3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282" name="Google Shape;282;p3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7" name="Google Shape;547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3"/>
          <p:cNvSpPr txBox="1">
            <a:spLocks noGrp="1"/>
          </p:cNvSpPr>
          <p:nvPr>
            <p:ph type="title"/>
          </p:nvPr>
        </p:nvSpPr>
        <p:spPr>
          <a:xfrm>
            <a:off x="4162525" y="1951025"/>
            <a:ext cx="3975000" cy="130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49" name="Google Shape;549;p3"/>
          <p:cNvSpPr txBox="1">
            <a:spLocks noGrp="1"/>
          </p:cNvSpPr>
          <p:nvPr>
            <p:ph type="title" idx="2" hasCustomPrompt="1"/>
          </p:nvPr>
        </p:nvSpPr>
        <p:spPr>
          <a:xfrm>
            <a:off x="6682325" y="998475"/>
            <a:ext cx="1455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50" name="Google Shape;550;p3"/>
          <p:cNvSpPr txBox="1">
            <a:spLocks noGrp="1"/>
          </p:cNvSpPr>
          <p:nvPr>
            <p:ph type="subTitle" idx="1"/>
          </p:nvPr>
        </p:nvSpPr>
        <p:spPr>
          <a:xfrm>
            <a:off x="3725350" y="3360775"/>
            <a:ext cx="4259700" cy="5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4">
    <p:spTree>
      <p:nvGrpSpPr>
        <p:cNvPr id="1" name="Shape 5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97" name="Google Shape;5697;p23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5698" name="Google Shape;5698;p23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23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23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23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23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23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23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23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23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23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23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23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23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23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23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23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23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23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23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23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23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23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23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23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23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23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23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23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23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23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23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23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23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23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23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23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23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23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23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23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23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23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23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23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23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23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23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23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23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23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23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23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23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23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23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23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23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23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23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23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23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23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23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23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23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23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23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23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23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23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23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23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23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23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23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23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23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23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23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23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23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23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23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23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23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23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23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23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23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23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23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23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23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23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23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23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23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23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23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23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23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23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23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23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23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23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23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23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23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23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23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23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23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23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23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23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23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23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23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23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23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23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23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23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23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23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23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23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23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23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23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23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23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23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23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23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23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23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23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23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23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23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23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23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23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23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23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23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23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23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23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23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23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23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23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23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23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23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23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23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23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23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23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23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23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23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23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23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23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23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23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23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23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23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23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23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23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23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23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23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23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23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23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23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23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23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23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23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23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23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23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23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23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23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23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23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23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23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23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23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23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23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23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23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23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23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23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05;p23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06;p23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23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23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23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23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23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23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23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23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23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23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23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23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23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23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23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23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23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23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23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23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23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23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23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23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23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23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23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23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23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" name="Google Shape;5936;p23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" name="Google Shape;5937;p23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23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5939;p23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23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23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23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23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23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23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946;p23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23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23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23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23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23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23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23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23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23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23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23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23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23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23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23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23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63" name="Google Shape;5963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4" name="Google Shape;5964;p23"/>
          <p:cNvSpPr txBox="1">
            <a:spLocks noGrp="1"/>
          </p:cNvSpPr>
          <p:nvPr>
            <p:ph type="subTitle" idx="1"/>
          </p:nvPr>
        </p:nvSpPr>
        <p:spPr>
          <a:xfrm>
            <a:off x="1507357" y="3247050"/>
            <a:ext cx="28341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965" name="Google Shape;5965;p23"/>
          <p:cNvSpPr txBox="1">
            <a:spLocks noGrp="1"/>
          </p:cNvSpPr>
          <p:nvPr>
            <p:ph type="subTitle" idx="2"/>
          </p:nvPr>
        </p:nvSpPr>
        <p:spPr>
          <a:xfrm>
            <a:off x="4802483" y="3247050"/>
            <a:ext cx="28341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966" name="Google Shape;5966;p23"/>
          <p:cNvSpPr txBox="1">
            <a:spLocks noGrp="1"/>
          </p:cNvSpPr>
          <p:nvPr>
            <p:ph type="subTitle" idx="3"/>
          </p:nvPr>
        </p:nvSpPr>
        <p:spPr>
          <a:xfrm>
            <a:off x="1507350" y="3632475"/>
            <a:ext cx="2834100" cy="6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67" name="Google Shape;5967;p23"/>
          <p:cNvSpPr txBox="1">
            <a:spLocks noGrp="1"/>
          </p:cNvSpPr>
          <p:nvPr>
            <p:ph type="subTitle" idx="4"/>
          </p:nvPr>
        </p:nvSpPr>
        <p:spPr>
          <a:xfrm>
            <a:off x="4802479" y="3632475"/>
            <a:ext cx="2834100" cy="6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68" name="Google Shape;5968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81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969" name="Google Shape;5969;p23"/>
          <p:cNvGrpSpPr/>
          <p:nvPr/>
        </p:nvGrpSpPr>
        <p:grpSpPr>
          <a:xfrm rot="-10559383">
            <a:off x="500163" y="3845119"/>
            <a:ext cx="1487926" cy="741285"/>
            <a:chOff x="4266650" y="1004263"/>
            <a:chExt cx="1605846" cy="800033"/>
          </a:xfrm>
        </p:grpSpPr>
        <p:sp>
          <p:nvSpPr>
            <p:cNvPr id="5970" name="Google Shape;5970;p23"/>
            <p:cNvSpPr/>
            <p:nvPr/>
          </p:nvSpPr>
          <p:spPr>
            <a:xfrm>
              <a:off x="5469300" y="1442668"/>
              <a:ext cx="403196" cy="247518"/>
            </a:xfrm>
            <a:custGeom>
              <a:avLst/>
              <a:gdLst/>
              <a:ahLst/>
              <a:cxnLst/>
              <a:rect l="l" t="t" r="r" b="b"/>
              <a:pathLst>
                <a:path w="9632" h="5913" extrusionOk="0">
                  <a:moveTo>
                    <a:pt x="3712" y="0"/>
                  </a:moveTo>
                  <a:cubicBezTo>
                    <a:pt x="1730" y="0"/>
                    <a:pt x="0" y="859"/>
                    <a:pt x="25" y="859"/>
                  </a:cubicBezTo>
                  <a:cubicBezTo>
                    <a:pt x="58" y="859"/>
                    <a:pt x="1359" y="3961"/>
                    <a:pt x="3727" y="5129"/>
                  </a:cubicBezTo>
                  <a:cubicBezTo>
                    <a:pt x="4862" y="5672"/>
                    <a:pt x="6003" y="5912"/>
                    <a:pt x="6949" y="5912"/>
                  </a:cubicBezTo>
                  <a:cubicBezTo>
                    <a:pt x="8035" y="5912"/>
                    <a:pt x="8864" y="5597"/>
                    <a:pt x="9131" y="5062"/>
                  </a:cubicBezTo>
                  <a:cubicBezTo>
                    <a:pt x="9632" y="4095"/>
                    <a:pt x="8498" y="1459"/>
                    <a:pt x="5829" y="392"/>
                  </a:cubicBezTo>
                  <a:cubicBezTo>
                    <a:pt x="5136" y="106"/>
                    <a:pt x="4408" y="0"/>
                    <a:pt x="3712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23"/>
            <p:cNvSpPr/>
            <p:nvPr/>
          </p:nvSpPr>
          <p:spPr>
            <a:xfrm>
              <a:off x="5255268" y="1432537"/>
              <a:ext cx="279332" cy="371759"/>
            </a:xfrm>
            <a:custGeom>
              <a:avLst/>
              <a:gdLst/>
              <a:ahLst/>
              <a:cxnLst/>
              <a:rect l="l" t="t" r="r" b="b"/>
              <a:pathLst>
                <a:path w="6673" h="8881" extrusionOk="0">
                  <a:moveTo>
                    <a:pt x="1969" y="0"/>
                  </a:moveTo>
                  <a:cubicBezTo>
                    <a:pt x="1936" y="0"/>
                    <a:pt x="1" y="2469"/>
                    <a:pt x="801" y="4870"/>
                  </a:cubicBezTo>
                  <a:cubicBezTo>
                    <a:pt x="1573" y="7185"/>
                    <a:pt x="3367" y="8880"/>
                    <a:pt x="4392" y="8880"/>
                  </a:cubicBezTo>
                  <a:cubicBezTo>
                    <a:pt x="4431" y="8880"/>
                    <a:pt x="4468" y="8878"/>
                    <a:pt x="4504" y="8873"/>
                  </a:cubicBezTo>
                  <a:cubicBezTo>
                    <a:pt x="5438" y="8807"/>
                    <a:pt x="6672" y="6505"/>
                    <a:pt x="6105" y="4003"/>
                  </a:cubicBezTo>
                  <a:cubicBezTo>
                    <a:pt x="5471" y="1468"/>
                    <a:pt x="1969" y="0"/>
                    <a:pt x="1969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23"/>
            <p:cNvSpPr/>
            <p:nvPr/>
          </p:nvSpPr>
          <p:spPr>
            <a:xfrm>
              <a:off x="5233710" y="1161031"/>
              <a:ext cx="390261" cy="254258"/>
            </a:xfrm>
            <a:custGeom>
              <a:avLst/>
              <a:gdLst/>
              <a:ahLst/>
              <a:cxnLst/>
              <a:rect l="l" t="t" r="r" b="b"/>
              <a:pathLst>
                <a:path w="9323" h="6074" extrusionOk="0">
                  <a:moveTo>
                    <a:pt x="416" y="5852"/>
                  </a:moveTo>
                  <a:cubicBezTo>
                    <a:pt x="416" y="5852"/>
                    <a:pt x="416" y="5852"/>
                    <a:pt x="416" y="5852"/>
                  </a:cubicBezTo>
                  <a:cubicBezTo>
                    <a:pt x="416" y="5852"/>
                    <a:pt x="416" y="5852"/>
                    <a:pt x="416" y="5852"/>
                  </a:cubicBezTo>
                  <a:close/>
                  <a:moveTo>
                    <a:pt x="6239" y="1"/>
                  </a:moveTo>
                  <a:cubicBezTo>
                    <a:pt x="4966" y="1"/>
                    <a:pt x="3421" y="351"/>
                    <a:pt x="2184" y="1182"/>
                  </a:cubicBezTo>
                  <a:cubicBezTo>
                    <a:pt x="0" y="2671"/>
                    <a:pt x="442" y="5800"/>
                    <a:pt x="416" y="5852"/>
                  </a:cubicBezTo>
                  <a:lnTo>
                    <a:pt x="416" y="5852"/>
                  </a:lnTo>
                  <a:cubicBezTo>
                    <a:pt x="417" y="5852"/>
                    <a:pt x="418" y="5851"/>
                    <a:pt x="420" y="5851"/>
                  </a:cubicBezTo>
                  <a:cubicBezTo>
                    <a:pt x="496" y="5851"/>
                    <a:pt x="1556" y="6074"/>
                    <a:pt x="2861" y="6074"/>
                  </a:cubicBezTo>
                  <a:cubicBezTo>
                    <a:pt x="3991" y="6074"/>
                    <a:pt x="5304" y="5907"/>
                    <a:pt x="6320" y="5285"/>
                  </a:cubicBezTo>
                  <a:cubicBezTo>
                    <a:pt x="8588" y="3851"/>
                    <a:pt x="9322" y="1416"/>
                    <a:pt x="8488" y="615"/>
                  </a:cubicBezTo>
                  <a:cubicBezTo>
                    <a:pt x="8116" y="228"/>
                    <a:pt x="7266" y="1"/>
                    <a:pt x="6239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23"/>
            <p:cNvSpPr/>
            <p:nvPr/>
          </p:nvSpPr>
          <p:spPr>
            <a:xfrm>
              <a:off x="4955087" y="1350114"/>
              <a:ext cx="303025" cy="353884"/>
            </a:xfrm>
            <a:custGeom>
              <a:avLst/>
              <a:gdLst/>
              <a:ahLst/>
              <a:cxnLst/>
              <a:rect l="l" t="t" r="r" b="b"/>
              <a:pathLst>
                <a:path w="7239" h="8454" extrusionOk="0">
                  <a:moveTo>
                    <a:pt x="1670" y="0"/>
                  </a:moveTo>
                  <a:cubicBezTo>
                    <a:pt x="1669" y="0"/>
                    <a:pt x="1668" y="1"/>
                    <a:pt x="1668" y="1"/>
                  </a:cubicBezTo>
                  <a:cubicBezTo>
                    <a:pt x="1668" y="1"/>
                    <a:pt x="0" y="2670"/>
                    <a:pt x="1101" y="4938"/>
                  </a:cubicBezTo>
                  <a:cubicBezTo>
                    <a:pt x="2112" y="7055"/>
                    <a:pt x="4111" y="8454"/>
                    <a:pt x="5141" y="8454"/>
                  </a:cubicBezTo>
                  <a:cubicBezTo>
                    <a:pt x="5198" y="8454"/>
                    <a:pt x="5253" y="8449"/>
                    <a:pt x="5304" y="8441"/>
                  </a:cubicBezTo>
                  <a:cubicBezTo>
                    <a:pt x="6271" y="8174"/>
                    <a:pt x="7239" y="5939"/>
                    <a:pt x="6305" y="3570"/>
                  </a:cubicBezTo>
                  <a:cubicBezTo>
                    <a:pt x="5384" y="1169"/>
                    <a:pt x="1770" y="0"/>
                    <a:pt x="1670" y="0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23"/>
            <p:cNvSpPr/>
            <p:nvPr/>
          </p:nvSpPr>
          <p:spPr>
            <a:xfrm>
              <a:off x="4905231" y="1069733"/>
              <a:ext cx="384986" cy="262755"/>
            </a:xfrm>
            <a:custGeom>
              <a:avLst/>
              <a:gdLst/>
              <a:ahLst/>
              <a:cxnLst/>
              <a:rect l="l" t="t" r="r" b="b"/>
              <a:pathLst>
                <a:path w="9197" h="6277" extrusionOk="0">
                  <a:moveTo>
                    <a:pt x="6345" y="1"/>
                  </a:moveTo>
                  <a:cubicBezTo>
                    <a:pt x="4972" y="1"/>
                    <a:pt x="3247" y="433"/>
                    <a:pt x="1992" y="1462"/>
                  </a:cubicBezTo>
                  <a:cubicBezTo>
                    <a:pt x="1" y="3121"/>
                    <a:pt x="749" y="6266"/>
                    <a:pt x="757" y="6266"/>
                  </a:cubicBezTo>
                  <a:cubicBezTo>
                    <a:pt x="757" y="6266"/>
                    <a:pt x="757" y="6266"/>
                    <a:pt x="757" y="6266"/>
                  </a:cubicBezTo>
                  <a:cubicBezTo>
                    <a:pt x="757" y="6260"/>
                    <a:pt x="783" y="6258"/>
                    <a:pt x="832" y="6258"/>
                  </a:cubicBezTo>
                  <a:cubicBezTo>
                    <a:pt x="979" y="6258"/>
                    <a:pt x="1331" y="6277"/>
                    <a:pt x="1805" y="6277"/>
                  </a:cubicBezTo>
                  <a:cubicBezTo>
                    <a:pt x="3070" y="6277"/>
                    <a:pt x="5205" y="6143"/>
                    <a:pt x="6628" y="5165"/>
                  </a:cubicBezTo>
                  <a:cubicBezTo>
                    <a:pt x="8763" y="3664"/>
                    <a:pt x="9197" y="1262"/>
                    <a:pt x="8296" y="461"/>
                  </a:cubicBezTo>
                  <a:cubicBezTo>
                    <a:pt x="7913" y="167"/>
                    <a:pt x="7197" y="1"/>
                    <a:pt x="6345" y="1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23"/>
            <p:cNvSpPr/>
            <p:nvPr/>
          </p:nvSpPr>
          <p:spPr>
            <a:xfrm>
              <a:off x="4654864" y="1305407"/>
              <a:ext cx="312820" cy="333624"/>
            </a:xfrm>
            <a:custGeom>
              <a:avLst/>
              <a:gdLst/>
              <a:ahLst/>
              <a:cxnLst/>
              <a:rect l="l" t="t" r="r" b="b"/>
              <a:pathLst>
                <a:path w="7473" h="7970" extrusionOk="0">
                  <a:moveTo>
                    <a:pt x="1340" y="1"/>
                  </a:moveTo>
                  <a:cubicBezTo>
                    <a:pt x="1336" y="1"/>
                    <a:pt x="1335" y="1"/>
                    <a:pt x="1335" y="2"/>
                  </a:cubicBezTo>
                  <a:cubicBezTo>
                    <a:pt x="1301" y="2"/>
                    <a:pt x="0" y="3004"/>
                    <a:pt x="1301" y="5139"/>
                  </a:cubicBezTo>
                  <a:cubicBezTo>
                    <a:pt x="2381" y="6930"/>
                    <a:pt x="4188" y="7969"/>
                    <a:pt x="5297" y="7969"/>
                  </a:cubicBezTo>
                  <a:cubicBezTo>
                    <a:pt x="5490" y="7969"/>
                    <a:pt x="5661" y="7938"/>
                    <a:pt x="5804" y="7874"/>
                  </a:cubicBezTo>
                  <a:cubicBezTo>
                    <a:pt x="6738" y="7507"/>
                    <a:pt x="7472" y="5172"/>
                    <a:pt x="6271" y="2904"/>
                  </a:cubicBezTo>
                  <a:cubicBezTo>
                    <a:pt x="5098" y="719"/>
                    <a:pt x="1501" y="1"/>
                    <a:pt x="1340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23"/>
            <p:cNvSpPr/>
            <p:nvPr/>
          </p:nvSpPr>
          <p:spPr>
            <a:xfrm>
              <a:off x="4577338" y="1004263"/>
              <a:ext cx="363805" cy="297039"/>
            </a:xfrm>
            <a:custGeom>
              <a:avLst/>
              <a:gdLst/>
              <a:ahLst/>
              <a:cxnLst/>
              <a:rect l="l" t="t" r="r" b="b"/>
              <a:pathLst>
                <a:path w="8691" h="7096" extrusionOk="0">
                  <a:moveTo>
                    <a:pt x="6262" y="0"/>
                  </a:moveTo>
                  <a:cubicBezTo>
                    <a:pt x="4879" y="0"/>
                    <a:pt x="2978" y="627"/>
                    <a:pt x="1752" y="1992"/>
                  </a:cubicBezTo>
                  <a:cubicBezTo>
                    <a:pt x="0" y="3909"/>
                    <a:pt x="1098" y="7039"/>
                    <a:pt x="1086" y="7095"/>
                  </a:cubicBezTo>
                  <a:lnTo>
                    <a:pt x="1086" y="7095"/>
                  </a:lnTo>
                  <a:cubicBezTo>
                    <a:pt x="1139" y="7061"/>
                    <a:pt x="4702" y="6982"/>
                    <a:pt x="6622" y="5228"/>
                  </a:cubicBezTo>
                  <a:cubicBezTo>
                    <a:pt x="8524" y="3493"/>
                    <a:pt x="8690" y="1058"/>
                    <a:pt x="7690" y="358"/>
                  </a:cubicBezTo>
                  <a:cubicBezTo>
                    <a:pt x="7383" y="122"/>
                    <a:pt x="6873" y="0"/>
                    <a:pt x="6262" y="0"/>
                  </a:cubicBezTo>
                  <a:close/>
                  <a:moveTo>
                    <a:pt x="1086" y="7095"/>
                  </a:moveTo>
                  <a:cubicBezTo>
                    <a:pt x="1085" y="7095"/>
                    <a:pt x="1085" y="7095"/>
                    <a:pt x="1085" y="7096"/>
                  </a:cubicBezTo>
                  <a:cubicBezTo>
                    <a:pt x="1085" y="7096"/>
                    <a:pt x="1086" y="7095"/>
                    <a:pt x="1086" y="7095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23"/>
            <p:cNvSpPr/>
            <p:nvPr/>
          </p:nvSpPr>
          <p:spPr>
            <a:xfrm>
              <a:off x="5482905" y="1481389"/>
              <a:ext cx="326759" cy="146677"/>
            </a:xfrm>
            <a:custGeom>
              <a:avLst/>
              <a:gdLst/>
              <a:ahLst/>
              <a:cxnLst/>
              <a:rect l="l" t="t" r="r" b="b"/>
              <a:pathLst>
                <a:path w="7806" h="3504" fill="none" extrusionOk="0">
                  <a:moveTo>
                    <a:pt x="7806" y="3503"/>
                  </a:moveTo>
                  <a:cubicBezTo>
                    <a:pt x="5804" y="2336"/>
                    <a:pt x="2335" y="8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23"/>
            <p:cNvSpPr/>
            <p:nvPr/>
          </p:nvSpPr>
          <p:spPr>
            <a:xfrm>
              <a:off x="5693714" y="1544221"/>
              <a:ext cx="90836" cy="26581"/>
            </a:xfrm>
            <a:custGeom>
              <a:avLst/>
              <a:gdLst/>
              <a:ahLst/>
              <a:cxnLst/>
              <a:rect l="l" t="t" r="r" b="b"/>
              <a:pathLst>
                <a:path w="2170" h="635" fill="none" extrusionOk="0">
                  <a:moveTo>
                    <a:pt x="2136" y="1"/>
                  </a:moveTo>
                  <a:cubicBezTo>
                    <a:pt x="2169" y="1"/>
                    <a:pt x="168" y="601"/>
                    <a:pt x="1" y="6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23"/>
            <p:cNvSpPr/>
            <p:nvPr/>
          </p:nvSpPr>
          <p:spPr>
            <a:xfrm>
              <a:off x="5616942" y="1535849"/>
              <a:ext cx="32148" cy="71246"/>
            </a:xfrm>
            <a:custGeom>
              <a:avLst/>
              <a:gdLst/>
              <a:ahLst/>
              <a:cxnLst/>
              <a:rect l="l" t="t" r="r" b="b"/>
              <a:pathLst>
                <a:path w="768" h="1702" fill="none" extrusionOk="0">
                  <a:moveTo>
                    <a:pt x="0" y="1"/>
                  </a:moveTo>
                  <a:cubicBezTo>
                    <a:pt x="267" y="534"/>
                    <a:pt x="501" y="1135"/>
                    <a:pt x="768" y="17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23"/>
            <p:cNvSpPr/>
            <p:nvPr/>
          </p:nvSpPr>
          <p:spPr>
            <a:xfrm>
              <a:off x="5343259" y="1471635"/>
              <a:ext cx="90794" cy="262546"/>
            </a:xfrm>
            <a:custGeom>
              <a:avLst/>
              <a:gdLst/>
              <a:ahLst/>
              <a:cxnLst/>
              <a:rect l="l" t="t" r="r" b="b"/>
              <a:pathLst>
                <a:path w="2169" h="6272" fill="none" extrusionOk="0">
                  <a:moveTo>
                    <a:pt x="2169" y="6271"/>
                  </a:moveTo>
                  <a:cubicBezTo>
                    <a:pt x="1568" y="4170"/>
                    <a:pt x="868" y="2068"/>
                    <a:pt x="0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23"/>
            <p:cNvSpPr/>
            <p:nvPr/>
          </p:nvSpPr>
          <p:spPr>
            <a:xfrm>
              <a:off x="5399100" y="1621035"/>
              <a:ext cx="79618" cy="48892"/>
            </a:xfrm>
            <a:custGeom>
              <a:avLst/>
              <a:gdLst/>
              <a:ahLst/>
              <a:cxnLst/>
              <a:rect l="l" t="t" r="r" b="b"/>
              <a:pathLst>
                <a:path w="1902" h="1168" fill="none" extrusionOk="0">
                  <a:moveTo>
                    <a:pt x="1902" y="1168"/>
                  </a:moveTo>
                  <a:cubicBezTo>
                    <a:pt x="1835" y="1101"/>
                    <a:pt x="34" y="0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23"/>
            <p:cNvSpPr/>
            <p:nvPr/>
          </p:nvSpPr>
          <p:spPr>
            <a:xfrm>
              <a:off x="5339072" y="1545644"/>
              <a:ext cx="34953" cy="61450"/>
            </a:xfrm>
            <a:custGeom>
              <a:avLst/>
              <a:gdLst/>
              <a:ahLst/>
              <a:cxnLst/>
              <a:rect l="l" t="t" r="r" b="b"/>
              <a:pathLst>
                <a:path w="835" h="1468" fill="none" extrusionOk="0">
                  <a:moveTo>
                    <a:pt x="834" y="0"/>
                  </a:moveTo>
                  <a:cubicBezTo>
                    <a:pt x="567" y="501"/>
                    <a:pt x="300" y="968"/>
                    <a:pt x="0" y="14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23"/>
            <p:cNvSpPr/>
            <p:nvPr/>
          </p:nvSpPr>
          <p:spPr>
            <a:xfrm>
              <a:off x="5288798" y="1230059"/>
              <a:ext cx="251369" cy="146636"/>
            </a:xfrm>
            <a:custGeom>
              <a:avLst/>
              <a:gdLst/>
              <a:ahLst/>
              <a:cxnLst/>
              <a:rect l="l" t="t" r="r" b="b"/>
              <a:pathLst>
                <a:path w="6005" h="3503" fill="none" extrusionOk="0">
                  <a:moveTo>
                    <a:pt x="6005" y="0"/>
                  </a:moveTo>
                  <a:cubicBezTo>
                    <a:pt x="3937" y="1168"/>
                    <a:pt x="1935" y="2302"/>
                    <a:pt x="0" y="3503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23"/>
            <p:cNvSpPr/>
            <p:nvPr/>
          </p:nvSpPr>
          <p:spPr>
            <a:xfrm>
              <a:off x="5432631" y="1209128"/>
              <a:ext cx="9795" cy="83804"/>
            </a:xfrm>
            <a:custGeom>
              <a:avLst/>
              <a:gdLst/>
              <a:ahLst/>
              <a:cxnLst/>
              <a:rect l="l" t="t" r="r" b="b"/>
              <a:pathLst>
                <a:path w="234" h="2002" fill="none" extrusionOk="0">
                  <a:moveTo>
                    <a:pt x="234" y="0"/>
                  </a:moveTo>
                  <a:cubicBezTo>
                    <a:pt x="234" y="134"/>
                    <a:pt x="0" y="2002"/>
                    <a:pt x="0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23"/>
            <p:cNvSpPr/>
            <p:nvPr/>
          </p:nvSpPr>
          <p:spPr>
            <a:xfrm>
              <a:off x="5360003" y="1333370"/>
              <a:ext cx="86608" cy="15404"/>
            </a:xfrm>
            <a:custGeom>
              <a:avLst/>
              <a:gdLst/>
              <a:ahLst/>
              <a:cxnLst/>
              <a:rect l="l" t="t" r="r" b="b"/>
              <a:pathLst>
                <a:path w="2069" h="368" fill="none" extrusionOk="0">
                  <a:moveTo>
                    <a:pt x="1" y="1"/>
                  </a:moveTo>
                  <a:cubicBezTo>
                    <a:pt x="734" y="134"/>
                    <a:pt x="1402" y="234"/>
                    <a:pt x="2069" y="3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23"/>
            <p:cNvSpPr/>
            <p:nvPr/>
          </p:nvSpPr>
          <p:spPr>
            <a:xfrm>
              <a:off x="5033282" y="1390635"/>
              <a:ext cx="124282" cy="245802"/>
            </a:xfrm>
            <a:custGeom>
              <a:avLst/>
              <a:gdLst/>
              <a:ahLst/>
              <a:cxnLst/>
              <a:rect l="l" t="t" r="r" b="b"/>
              <a:pathLst>
                <a:path w="2969" h="5872" fill="none" extrusionOk="0">
                  <a:moveTo>
                    <a:pt x="2969" y="5871"/>
                  </a:moveTo>
                  <a:cubicBezTo>
                    <a:pt x="2102" y="3870"/>
                    <a:pt x="1134" y="19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23"/>
            <p:cNvSpPr/>
            <p:nvPr/>
          </p:nvSpPr>
          <p:spPr>
            <a:xfrm>
              <a:off x="5108673" y="1528858"/>
              <a:ext cx="87990" cy="40562"/>
            </a:xfrm>
            <a:custGeom>
              <a:avLst/>
              <a:gdLst/>
              <a:ahLst/>
              <a:cxnLst/>
              <a:rect l="l" t="t" r="r" b="b"/>
              <a:pathLst>
                <a:path w="2102" h="969" fill="none" extrusionOk="0">
                  <a:moveTo>
                    <a:pt x="2102" y="968"/>
                  </a:moveTo>
                  <a:cubicBezTo>
                    <a:pt x="1968" y="868"/>
                    <a:pt x="0" y="1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23"/>
            <p:cNvSpPr/>
            <p:nvPr/>
          </p:nvSpPr>
          <p:spPr>
            <a:xfrm>
              <a:off x="5045840" y="1460458"/>
              <a:ext cx="27962" cy="64255"/>
            </a:xfrm>
            <a:custGeom>
              <a:avLst/>
              <a:gdLst/>
              <a:ahLst/>
              <a:cxnLst/>
              <a:rect l="l" t="t" r="r" b="b"/>
              <a:pathLst>
                <a:path w="668" h="1535" fill="none" extrusionOk="0">
                  <a:moveTo>
                    <a:pt x="667" y="0"/>
                  </a:moveTo>
                  <a:cubicBezTo>
                    <a:pt x="467" y="501"/>
                    <a:pt x="200" y="1001"/>
                    <a:pt x="0" y="15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23"/>
            <p:cNvSpPr/>
            <p:nvPr/>
          </p:nvSpPr>
          <p:spPr>
            <a:xfrm>
              <a:off x="4969026" y="1137882"/>
              <a:ext cx="236007" cy="163421"/>
            </a:xfrm>
            <a:custGeom>
              <a:avLst/>
              <a:gdLst/>
              <a:ahLst/>
              <a:cxnLst/>
              <a:rect l="l" t="t" r="r" b="b"/>
              <a:pathLst>
                <a:path w="5638" h="3904" fill="none" extrusionOk="0">
                  <a:moveTo>
                    <a:pt x="5638" y="1"/>
                  </a:moveTo>
                  <a:cubicBezTo>
                    <a:pt x="3670" y="1235"/>
                    <a:pt x="1802" y="2536"/>
                    <a:pt x="1" y="390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23"/>
            <p:cNvSpPr/>
            <p:nvPr/>
          </p:nvSpPr>
          <p:spPr>
            <a:xfrm>
              <a:off x="5101682" y="1123942"/>
              <a:ext cx="2846" cy="83804"/>
            </a:xfrm>
            <a:custGeom>
              <a:avLst/>
              <a:gdLst/>
              <a:ahLst/>
              <a:cxnLst/>
              <a:rect l="l" t="t" r="r" b="b"/>
              <a:pathLst>
                <a:path w="68" h="2002" fill="none" extrusionOk="0">
                  <a:moveTo>
                    <a:pt x="67" y="0"/>
                  </a:moveTo>
                  <a:cubicBezTo>
                    <a:pt x="67" y="134"/>
                    <a:pt x="1" y="2002"/>
                    <a:pt x="1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23"/>
            <p:cNvSpPr/>
            <p:nvPr/>
          </p:nvSpPr>
          <p:spPr>
            <a:xfrm>
              <a:off x="5036045" y="1252412"/>
              <a:ext cx="89413" cy="9795"/>
            </a:xfrm>
            <a:custGeom>
              <a:avLst/>
              <a:gdLst/>
              <a:ahLst/>
              <a:cxnLst/>
              <a:rect l="l" t="t" r="r" b="b"/>
              <a:pathLst>
                <a:path w="2136" h="234" fill="none" extrusionOk="0">
                  <a:moveTo>
                    <a:pt x="1" y="0"/>
                  </a:moveTo>
                  <a:cubicBezTo>
                    <a:pt x="701" y="67"/>
                    <a:pt x="1402" y="134"/>
                    <a:pt x="2136" y="23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23"/>
            <p:cNvSpPr/>
            <p:nvPr/>
          </p:nvSpPr>
          <p:spPr>
            <a:xfrm>
              <a:off x="4723264" y="1338979"/>
              <a:ext cx="148059" cy="230439"/>
            </a:xfrm>
            <a:custGeom>
              <a:avLst/>
              <a:gdLst/>
              <a:ahLst/>
              <a:cxnLst/>
              <a:rect l="l" t="t" r="r" b="b"/>
              <a:pathLst>
                <a:path w="3537" h="5505" fill="none" extrusionOk="0">
                  <a:moveTo>
                    <a:pt x="3537" y="5504"/>
                  </a:moveTo>
                  <a:cubicBezTo>
                    <a:pt x="2469" y="3670"/>
                    <a:pt x="1302" y="1835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23"/>
            <p:cNvSpPr/>
            <p:nvPr/>
          </p:nvSpPr>
          <p:spPr>
            <a:xfrm>
              <a:off x="4811254" y="1468830"/>
              <a:ext cx="90794" cy="27962"/>
            </a:xfrm>
            <a:custGeom>
              <a:avLst/>
              <a:gdLst/>
              <a:ahLst/>
              <a:cxnLst/>
              <a:rect l="l" t="t" r="r" b="b"/>
              <a:pathLst>
                <a:path w="2169" h="668" fill="none" extrusionOk="0">
                  <a:moveTo>
                    <a:pt x="2168" y="668"/>
                  </a:moveTo>
                  <a:cubicBezTo>
                    <a:pt x="2035" y="634"/>
                    <a:pt x="0" y="1"/>
                    <a:pt x="0" y="67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23"/>
            <p:cNvSpPr/>
            <p:nvPr/>
          </p:nvSpPr>
          <p:spPr>
            <a:xfrm>
              <a:off x="4748422" y="1404617"/>
              <a:ext cx="19590" cy="68441"/>
            </a:xfrm>
            <a:custGeom>
              <a:avLst/>
              <a:gdLst/>
              <a:ahLst/>
              <a:cxnLst/>
              <a:rect l="l" t="t" r="r" b="b"/>
              <a:pathLst>
                <a:path w="468" h="1635" fill="none" extrusionOk="0">
                  <a:moveTo>
                    <a:pt x="467" y="0"/>
                  </a:moveTo>
                  <a:lnTo>
                    <a:pt x="0" y="1635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23"/>
            <p:cNvSpPr/>
            <p:nvPr/>
          </p:nvSpPr>
          <p:spPr>
            <a:xfrm>
              <a:off x="4649254" y="1063873"/>
              <a:ext cx="212314" cy="194147"/>
            </a:xfrm>
            <a:custGeom>
              <a:avLst/>
              <a:gdLst/>
              <a:ahLst/>
              <a:cxnLst/>
              <a:rect l="l" t="t" r="r" b="b"/>
              <a:pathLst>
                <a:path w="5072" h="4638" fill="none" extrusionOk="0">
                  <a:moveTo>
                    <a:pt x="5071" y="1"/>
                  </a:moveTo>
                  <a:cubicBezTo>
                    <a:pt x="3270" y="1469"/>
                    <a:pt x="1602" y="2970"/>
                    <a:pt x="1" y="463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23"/>
            <p:cNvSpPr/>
            <p:nvPr/>
          </p:nvSpPr>
          <p:spPr>
            <a:xfrm>
              <a:off x="4759598" y="1059687"/>
              <a:ext cx="6991" cy="85227"/>
            </a:xfrm>
            <a:custGeom>
              <a:avLst/>
              <a:gdLst/>
              <a:ahLst/>
              <a:cxnLst/>
              <a:rect l="l" t="t" r="r" b="b"/>
              <a:pathLst>
                <a:path w="167" h="2036" fill="none" extrusionOk="0">
                  <a:moveTo>
                    <a:pt x="0" y="1"/>
                  </a:moveTo>
                  <a:cubicBezTo>
                    <a:pt x="0" y="101"/>
                    <a:pt x="167" y="2036"/>
                    <a:pt x="167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23"/>
            <p:cNvSpPr/>
            <p:nvPr/>
          </p:nvSpPr>
          <p:spPr>
            <a:xfrm>
              <a:off x="4707901" y="1196528"/>
              <a:ext cx="86608" cy="2846"/>
            </a:xfrm>
            <a:custGeom>
              <a:avLst/>
              <a:gdLst/>
              <a:ahLst/>
              <a:cxnLst/>
              <a:rect l="l" t="t" r="r" b="b"/>
              <a:pathLst>
                <a:path w="2069" h="68" fill="none" extrusionOk="0">
                  <a:moveTo>
                    <a:pt x="1" y="68"/>
                  </a:moveTo>
                  <a:cubicBezTo>
                    <a:pt x="668" y="1"/>
                    <a:pt x="1368" y="1"/>
                    <a:pt x="2069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23"/>
            <p:cNvSpPr/>
            <p:nvPr/>
          </p:nvSpPr>
          <p:spPr>
            <a:xfrm>
              <a:off x="4308552" y="1276147"/>
              <a:ext cx="1182754" cy="209467"/>
            </a:xfrm>
            <a:custGeom>
              <a:avLst/>
              <a:gdLst/>
              <a:ahLst/>
              <a:cxnLst/>
              <a:rect l="l" t="t" r="r" b="b"/>
              <a:pathLst>
                <a:path w="28255" h="5004" fill="none" extrusionOk="0">
                  <a:moveTo>
                    <a:pt x="28254" y="5004"/>
                  </a:moveTo>
                  <a:cubicBezTo>
                    <a:pt x="19248" y="1401"/>
                    <a:pt x="8707" y="0"/>
                    <a:pt x="1" y="60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23"/>
            <p:cNvSpPr/>
            <p:nvPr/>
          </p:nvSpPr>
          <p:spPr>
            <a:xfrm>
              <a:off x="4266650" y="1264970"/>
              <a:ext cx="82464" cy="83804"/>
            </a:xfrm>
            <a:custGeom>
              <a:avLst/>
              <a:gdLst/>
              <a:ahLst/>
              <a:cxnLst/>
              <a:rect l="l" t="t" r="r" b="b"/>
              <a:pathLst>
                <a:path w="1970" h="2002" extrusionOk="0">
                  <a:moveTo>
                    <a:pt x="1002" y="0"/>
                  </a:moveTo>
                  <a:cubicBezTo>
                    <a:pt x="435" y="0"/>
                    <a:pt x="1" y="467"/>
                    <a:pt x="1" y="1001"/>
                  </a:cubicBezTo>
                  <a:cubicBezTo>
                    <a:pt x="1" y="1535"/>
                    <a:pt x="435" y="2002"/>
                    <a:pt x="1002" y="2002"/>
                  </a:cubicBezTo>
                  <a:cubicBezTo>
                    <a:pt x="1535" y="2002"/>
                    <a:pt x="1969" y="1535"/>
                    <a:pt x="1969" y="1001"/>
                  </a:cubicBezTo>
                  <a:cubicBezTo>
                    <a:pt x="1969" y="434"/>
                    <a:pt x="1535" y="0"/>
                    <a:pt x="1002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0" name="Google Shape;6000;p23"/>
          <p:cNvGrpSpPr/>
          <p:nvPr/>
        </p:nvGrpSpPr>
        <p:grpSpPr>
          <a:xfrm rot="10559383" flipH="1">
            <a:off x="7194413" y="3845119"/>
            <a:ext cx="1487926" cy="741285"/>
            <a:chOff x="4266650" y="1004263"/>
            <a:chExt cx="1605846" cy="800033"/>
          </a:xfrm>
        </p:grpSpPr>
        <p:sp>
          <p:nvSpPr>
            <p:cNvPr id="6001" name="Google Shape;6001;p23"/>
            <p:cNvSpPr/>
            <p:nvPr/>
          </p:nvSpPr>
          <p:spPr>
            <a:xfrm>
              <a:off x="5469300" y="1442668"/>
              <a:ext cx="403196" cy="247518"/>
            </a:xfrm>
            <a:custGeom>
              <a:avLst/>
              <a:gdLst/>
              <a:ahLst/>
              <a:cxnLst/>
              <a:rect l="l" t="t" r="r" b="b"/>
              <a:pathLst>
                <a:path w="9632" h="5913" extrusionOk="0">
                  <a:moveTo>
                    <a:pt x="3712" y="0"/>
                  </a:moveTo>
                  <a:cubicBezTo>
                    <a:pt x="1730" y="0"/>
                    <a:pt x="0" y="859"/>
                    <a:pt x="25" y="859"/>
                  </a:cubicBezTo>
                  <a:cubicBezTo>
                    <a:pt x="58" y="859"/>
                    <a:pt x="1359" y="3961"/>
                    <a:pt x="3727" y="5129"/>
                  </a:cubicBezTo>
                  <a:cubicBezTo>
                    <a:pt x="4862" y="5672"/>
                    <a:pt x="6003" y="5912"/>
                    <a:pt x="6949" y="5912"/>
                  </a:cubicBezTo>
                  <a:cubicBezTo>
                    <a:pt x="8035" y="5912"/>
                    <a:pt x="8864" y="5597"/>
                    <a:pt x="9131" y="5062"/>
                  </a:cubicBezTo>
                  <a:cubicBezTo>
                    <a:pt x="9632" y="4095"/>
                    <a:pt x="8498" y="1459"/>
                    <a:pt x="5829" y="392"/>
                  </a:cubicBezTo>
                  <a:cubicBezTo>
                    <a:pt x="5136" y="106"/>
                    <a:pt x="4408" y="0"/>
                    <a:pt x="3712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23"/>
            <p:cNvSpPr/>
            <p:nvPr/>
          </p:nvSpPr>
          <p:spPr>
            <a:xfrm>
              <a:off x="5255268" y="1432537"/>
              <a:ext cx="279332" cy="371759"/>
            </a:xfrm>
            <a:custGeom>
              <a:avLst/>
              <a:gdLst/>
              <a:ahLst/>
              <a:cxnLst/>
              <a:rect l="l" t="t" r="r" b="b"/>
              <a:pathLst>
                <a:path w="6673" h="8881" extrusionOk="0">
                  <a:moveTo>
                    <a:pt x="1969" y="0"/>
                  </a:moveTo>
                  <a:cubicBezTo>
                    <a:pt x="1936" y="0"/>
                    <a:pt x="1" y="2469"/>
                    <a:pt x="801" y="4870"/>
                  </a:cubicBezTo>
                  <a:cubicBezTo>
                    <a:pt x="1573" y="7185"/>
                    <a:pt x="3367" y="8880"/>
                    <a:pt x="4392" y="8880"/>
                  </a:cubicBezTo>
                  <a:cubicBezTo>
                    <a:pt x="4431" y="8880"/>
                    <a:pt x="4468" y="8878"/>
                    <a:pt x="4504" y="8873"/>
                  </a:cubicBezTo>
                  <a:cubicBezTo>
                    <a:pt x="5438" y="8807"/>
                    <a:pt x="6672" y="6505"/>
                    <a:pt x="6105" y="4003"/>
                  </a:cubicBezTo>
                  <a:cubicBezTo>
                    <a:pt x="5471" y="1468"/>
                    <a:pt x="1969" y="0"/>
                    <a:pt x="1969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23"/>
            <p:cNvSpPr/>
            <p:nvPr/>
          </p:nvSpPr>
          <p:spPr>
            <a:xfrm>
              <a:off x="5233710" y="1161031"/>
              <a:ext cx="390261" cy="254258"/>
            </a:xfrm>
            <a:custGeom>
              <a:avLst/>
              <a:gdLst/>
              <a:ahLst/>
              <a:cxnLst/>
              <a:rect l="l" t="t" r="r" b="b"/>
              <a:pathLst>
                <a:path w="9323" h="6074" extrusionOk="0">
                  <a:moveTo>
                    <a:pt x="416" y="5852"/>
                  </a:moveTo>
                  <a:cubicBezTo>
                    <a:pt x="416" y="5852"/>
                    <a:pt x="416" y="5852"/>
                    <a:pt x="416" y="5852"/>
                  </a:cubicBezTo>
                  <a:cubicBezTo>
                    <a:pt x="416" y="5852"/>
                    <a:pt x="416" y="5852"/>
                    <a:pt x="416" y="5852"/>
                  </a:cubicBezTo>
                  <a:close/>
                  <a:moveTo>
                    <a:pt x="6239" y="1"/>
                  </a:moveTo>
                  <a:cubicBezTo>
                    <a:pt x="4966" y="1"/>
                    <a:pt x="3421" y="351"/>
                    <a:pt x="2184" y="1182"/>
                  </a:cubicBezTo>
                  <a:cubicBezTo>
                    <a:pt x="0" y="2671"/>
                    <a:pt x="442" y="5800"/>
                    <a:pt x="416" y="5852"/>
                  </a:cubicBezTo>
                  <a:lnTo>
                    <a:pt x="416" y="5852"/>
                  </a:lnTo>
                  <a:cubicBezTo>
                    <a:pt x="417" y="5852"/>
                    <a:pt x="418" y="5851"/>
                    <a:pt x="420" y="5851"/>
                  </a:cubicBezTo>
                  <a:cubicBezTo>
                    <a:pt x="496" y="5851"/>
                    <a:pt x="1556" y="6074"/>
                    <a:pt x="2861" y="6074"/>
                  </a:cubicBezTo>
                  <a:cubicBezTo>
                    <a:pt x="3991" y="6074"/>
                    <a:pt x="5304" y="5907"/>
                    <a:pt x="6320" y="5285"/>
                  </a:cubicBezTo>
                  <a:cubicBezTo>
                    <a:pt x="8588" y="3851"/>
                    <a:pt x="9322" y="1416"/>
                    <a:pt x="8488" y="615"/>
                  </a:cubicBezTo>
                  <a:cubicBezTo>
                    <a:pt x="8116" y="228"/>
                    <a:pt x="7266" y="1"/>
                    <a:pt x="6239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23"/>
            <p:cNvSpPr/>
            <p:nvPr/>
          </p:nvSpPr>
          <p:spPr>
            <a:xfrm>
              <a:off x="4955087" y="1350114"/>
              <a:ext cx="303025" cy="353884"/>
            </a:xfrm>
            <a:custGeom>
              <a:avLst/>
              <a:gdLst/>
              <a:ahLst/>
              <a:cxnLst/>
              <a:rect l="l" t="t" r="r" b="b"/>
              <a:pathLst>
                <a:path w="7239" h="8454" extrusionOk="0">
                  <a:moveTo>
                    <a:pt x="1670" y="0"/>
                  </a:moveTo>
                  <a:cubicBezTo>
                    <a:pt x="1669" y="0"/>
                    <a:pt x="1668" y="1"/>
                    <a:pt x="1668" y="1"/>
                  </a:cubicBezTo>
                  <a:cubicBezTo>
                    <a:pt x="1668" y="1"/>
                    <a:pt x="0" y="2670"/>
                    <a:pt x="1101" y="4938"/>
                  </a:cubicBezTo>
                  <a:cubicBezTo>
                    <a:pt x="2112" y="7055"/>
                    <a:pt x="4111" y="8454"/>
                    <a:pt x="5141" y="8454"/>
                  </a:cubicBezTo>
                  <a:cubicBezTo>
                    <a:pt x="5198" y="8454"/>
                    <a:pt x="5253" y="8449"/>
                    <a:pt x="5304" y="8441"/>
                  </a:cubicBezTo>
                  <a:cubicBezTo>
                    <a:pt x="6271" y="8174"/>
                    <a:pt x="7239" y="5939"/>
                    <a:pt x="6305" y="3570"/>
                  </a:cubicBezTo>
                  <a:cubicBezTo>
                    <a:pt x="5384" y="1169"/>
                    <a:pt x="1770" y="0"/>
                    <a:pt x="1670" y="0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23"/>
            <p:cNvSpPr/>
            <p:nvPr/>
          </p:nvSpPr>
          <p:spPr>
            <a:xfrm>
              <a:off x="4905231" y="1069733"/>
              <a:ext cx="384986" cy="262755"/>
            </a:xfrm>
            <a:custGeom>
              <a:avLst/>
              <a:gdLst/>
              <a:ahLst/>
              <a:cxnLst/>
              <a:rect l="l" t="t" r="r" b="b"/>
              <a:pathLst>
                <a:path w="9197" h="6277" extrusionOk="0">
                  <a:moveTo>
                    <a:pt x="6345" y="1"/>
                  </a:moveTo>
                  <a:cubicBezTo>
                    <a:pt x="4972" y="1"/>
                    <a:pt x="3247" y="433"/>
                    <a:pt x="1992" y="1462"/>
                  </a:cubicBezTo>
                  <a:cubicBezTo>
                    <a:pt x="1" y="3121"/>
                    <a:pt x="749" y="6266"/>
                    <a:pt x="757" y="6266"/>
                  </a:cubicBezTo>
                  <a:cubicBezTo>
                    <a:pt x="757" y="6266"/>
                    <a:pt x="757" y="6266"/>
                    <a:pt x="757" y="6266"/>
                  </a:cubicBezTo>
                  <a:cubicBezTo>
                    <a:pt x="757" y="6260"/>
                    <a:pt x="783" y="6258"/>
                    <a:pt x="832" y="6258"/>
                  </a:cubicBezTo>
                  <a:cubicBezTo>
                    <a:pt x="979" y="6258"/>
                    <a:pt x="1331" y="6277"/>
                    <a:pt x="1805" y="6277"/>
                  </a:cubicBezTo>
                  <a:cubicBezTo>
                    <a:pt x="3070" y="6277"/>
                    <a:pt x="5205" y="6143"/>
                    <a:pt x="6628" y="5165"/>
                  </a:cubicBezTo>
                  <a:cubicBezTo>
                    <a:pt x="8763" y="3664"/>
                    <a:pt x="9197" y="1262"/>
                    <a:pt x="8296" y="461"/>
                  </a:cubicBezTo>
                  <a:cubicBezTo>
                    <a:pt x="7913" y="167"/>
                    <a:pt x="7197" y="1"/>
                    <a:pt x="6345" y="1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23"/>
            <p:cNvSpPr/>
            <p:nvPr/>
          </p:nvSpPr>
          <p:spPr>
            <a:xfrm>
              <a:off x="4654864" y="1305407"/>
              <a:ext cx="312820" cy="333624"/>
            </a:xfrm>
            <a:custGeom>
              <a:avLst/>
              <a:gdLst/>
              <a:ahLst/>
              <a:cxnLst/>
              <a:rect l="l" t="t" r="r" b="b"/>
              <a:pathLst>
                <a:path w="7473" h="7970" extrusionOk="0">
                  <a:moveTo>
                    <a:pt x="1340" y="1"/>
                  </a:moveTo>
                  <a:cubicBezTo>
                    <a:pt x="1336" y="1"/>
                    <a:pt x="1335" y="1"/>
                    <a:pt x="1335" y="2"/>
                  </a:cubicBezTo>
                  <a:cubicBezTo>
                    <a:pt x="1301" y="2"/>
                    <a:pt x="0" y="3004"/>
                    <a:pt x="1301" y="5139"/>
                  </a:cubicBezTo>
                  <a:cubicBezTo>
                    <a:pt x="2381" y="6930"/>
                    <a:pt x="4188" y="7969"/>
                    <a:pt x="5297" y="7969"/>
                  </a:cubicBezTo>
                  <a:cubicBezTo>
                    <a:pt x="5490" y="7969"/>
                    <a:pt x="5661" y="7938"/>
                    <a:pt x="5804" y="7874"/>
                  </a:cubicBezTo>
                  <a:cubicBezTo>
                    <a:pt x="6738" y="7507"/>
                    <a:pt x="7472" y="5172"/>
                    <a:pt x="6271" y="2904"/>
                  </a:cubicBezTo>
                  <a:cubicBezTo>
                    <a:pt x="5098" y="719"/>
                    <a:pt x="1501" y="1"/>
                    <a:pt x="1340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6007;p23"/>
            <p:cNvSpPr/>
            <p:nvPr/>
          </p:nvSpPr>
          <p:spPr>
            <a:xfrm>
              <a:off x="4577338" y="1004263"/>
              <a:ext cx="363805" cy="297039"/>
            </a:xfrm>
            <a:custGeom>
              <a:avLst/>
              <a:gdLst/>
              <a:ahLst/>
              <a:cxnLst/>
              <a:rect l="l" t="t" r="r" b="b"/>
              <a:pathLst>
                <a:path w="8691" h="7096" extrusionOk="0">
                  <a:moveTo>
                    <a:pt x="6262" y="0"/>
                  </a:moveTo>
                  <a:cubicBezTo>
                    <a:pt x="4879" y="0"/>
                    <a:pt x="2978" y="627"/>
                    <a:pt x="1752" y="1992"/>
                  </a:cubicBezTo>
                  <a:cubicBezTo>
                    <a:pt x="0" y="3909"/>
                    <a:pt x="1098" y="7039"/>
                    <a:pt x="1086" y="7095"/>
                  </a:cubicBezTo>
                  <a:lnTo>
                    <a:pt x="1086" y="7095"/>
                  </a:lnTo>
                  <a:cubicBezTo>
                    <a:pt x="1139" y="7061"/>
                    <a:pt x="4702" y="6982"/>
                    <a:pt x="6622" y="5228"/>
                  </a:cubicBezTo>
                  <a:cubicBezTo>
                    <a:pt x="8524" y="3493"/>
                    <a:pt x="8690" y="1058"/>
                    <a:pt x="7690" y="358"/>
                  </a:cubicBezTo>
                  <a:cubicBezTo>
                    <a:pt x="7383" y="122"/>
                    <a:pt x="6873" y="0"/>
                    <a:pt x="6262" y="0"/>
                  </a:cubicBezTo>
                  <a:close/>
                  <a:moveTo>
                    <a:pt x="1086" y="7095"/>
                  </a:moveTo>
                  <a:cubicBezTo>
                    <a:pt x="1085" y="7095"/>
                    <a:pt x="1085" y="7095"/>
                    <a:pt x="1085" y="7096"/>
                  </a:cubicBezTo>
                  <a:cubicBezTo>
                    <a:pt x="1085" y="7096"/>
                    <a:pt x="1086" y="7095"/>
                    <a:pt x="1086" y="7095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23"/>
            <p:cNvSpPr/>
            <p:nvPr/>
          </p:nvSpPr>
          <p:spPr>
            <a:xfrm>
              <a:off x="5482905" y="1481389"/>
              <a:ext cx="326759" cy="146677"/>
            </a:xfrm>
            <a:custGeom>
              <a:avLst/>
              <a:gdLst/>
              <a:ahLst/>
              <a:cxnLst/>
              <a:rect l="l" t="t" r="r" b="b"/>
              <a:pathLst>
                <a:path w="7806" h="3504" fill="none" extrusionOk="0">
                  <a:moveTo>
                    <a:pt x="7806" y="3503"/>
                  </a:moveTo>
                  <a:cubicBezTo>
                    <a:pt x="5804" y="2336"/>
                    <a:pt x="2335" y="8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23"/>
            <p:cNvSpPr/>
            <p:nvPr/>
          </p:nvSpPr>
          <p:spPr>
            <a:xfrm>
              <a:off x="5693714" y="1544221"/>
              <a:ext cx="90836" cy="26581"/>
            </a:xfrm>
            <a:custGeom>
              <a:avLst/>
              <a:gdLst/>
              <a:ahLst/>
              <a:cxnLst/>
              <a:rect l="l" t="t" r="r" b="b"/>
              <a:pathLst>
                <a:path w="2170" h="635" fill="none" extrusionOk="0">
                  <a:moveTo>
                    <a:pt x="2136" y="1"/>
                  </a:moveTo>
                  <a:cubicBezTo>
                    <a:pt x="2169" y="1"/>
                    <a:pt x="168" y="601"/>
                    <a:pt x="1" y="6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23"/>
            <p:cNvSpPr/>
            <p:nvPr/>
          </p:nvSpPr>
          <p:spPr>
            <a:xfrm>
              <a:off x="5616942" y="1535849"/>
              <a:ext cx="32148" cy="71246"/>
            </a:xfrm>
            <a:custGeom>
              <a:avLst/>
              <a:gdLst/>
              <a:ahLst/>
              <a:cxnLst/>
              <a:rect l="l" t="t" r="r" b="b"/>
              <a:pathLst>
                <a:path w="768" h="1702" fill="none" extrusionOk="0">
                  <a:moveTo>
                    <a:pt x="0" y="1"/>
                  </a:moveTo>
                  <a:cubicBezTo>
                    <a:pt x="267" y="534"/>
                    <a:pt x="501" y="1135"/>
                    <a:pt x="768" y="17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23"/>
            <p:cNvSpPr/>
            <p:nvPr/>
          </p:nvSpPr>
          <p:spPr>
            <a:xfrm>
              <a:off x="5343259" y="1471635"/>
              <a:ext cx="90794" cy="262546"/>
            </a:xfrm>
            <a:custGeom>
              <a:avLst/>
              <a:gdLst/>
              <a:ahLst/>
              <a:cxnLst/>
              <a:rect l="l" t="t" r="r" b="b"/>
              <a:pathLst>
                <a:path w="2169" h="6272" fill="none" extrusionOk="0">
                  <a:moveTo>
                    <a:pt x="2169" y="6271"/>
                  </a:moveTo>
                  <a:cubicBezTo>
                    <a:pt x="1568" y="4170"/>
                    <a:pt x="868" y="2068"/>
                    <a:pt x="0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23"/>
            <p:cNvSpPr/>
            <p:nvPr/>
          </p:nvSpPr>
          <p:spPr>
            <a:xfrm>
              <a:off x="5399100" y="1621035"/>
              <a:ext cx="79618" cy="48892"/>
            </a:xfrm>
            <a:custGeom>
              <a:avLst/>
              <a:gdLst/>
              <a:ahLst/>
              <a:cxnLst/>
              <a:rect l="l" t="t" r="r" b="b"/>
              <a:pathLst>
                <a:path w="1902" h="1168" fill="none" extrusionOk="0">
                  <a:moveTo>
                    <a:pt x="1902" y="1168"/>
                  </a:moveTo>
                  <a:cubicBezTo>
                    <a:pt x="1835" y="1101"/>
                    <a:pt x="34" y="0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6013;p23"/>
            <p:cNvSpPr/>
            <p:nvPr/>
          </p:nvSpPr>
          <p:spPr>
            <a:xfrm>
              <a:off x="5339072" y="1545644"/>
              <a:ext cx="34953" cy="61450"/>
            </a:xfrm>
            <a:custGeom>
              <a:avLst/>
              <a:gdLst/>
              <a:ahLst/>
              <a:cxnLst/>
              <a:rect l="l" t="t" r="r" b="b"/>
              <a:pathLst>
                <a:path w="835" h="1468" fill="none" extrusionOk="0">
                  <a:moveTo>
                    <a:pt x="834" y="0"/>
                  </a:moveTo>
                  <a:cubicBezTo>
                    <a:pt x="567" y="501"/>
                    <a:pt x="300" y="968"/>
                    <a:pt x="0" y="14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23"/>
            <p:cNvSpPr/>
            <p:nvPr/>
          </p:nvSpPr>
          <p:spPr>
            <a:xfrm>
              <a:off x="5288798" y="1230059"/>
              <a:ext cx="251369" cy="146636"/>
            </a:xfrm>
            <a:custGeom>
              <a:avLst/>
              <a:gdLst/>
              <a:ahLst/>
              <a:cxnLst/>
              <a:rect l="l" t="t" r="r" b="b"/>
              <a:pathLst>
                <a:path w="6005" h="3503" fill="none" extrusionOk="0">
                  <a:moveTo>
                    <a:pt x="6005" y="0"/>
                  </a:moveTo>
                  <a:cubicBezTo>
                    <a:pt x="3937" y="1168"/>
                    <a:pt x="1935" y="2302"/>
                    <a:pt x="0" y="3503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23"/>
            <p:cNvSpPr/>
            <p:nvPr/>
          </p:nvSpPr>
          <p:spPr>
            <a:xfrm>
              <a:off x="5432631" y="1209128"/>
              <a:ext cx="9795" cy="83804"/>
            </a:xfrm>
            <a:custGeom>
              <a:avLst/>
              <a:gdLst/>
              <a:ahLst/>
              <a:cxnLst/>
              <a:rect l="l" t="t" r="r" b="b"/>
              <a:pathLst>
                <a:path w="234" h="2002" fill="none" extrusionOk="0">
                  <a:moveTo>
                    <a:pt x="234" y="0"/>
                  </a:moveTo>
                  <a:cubicBezTo>
                    <a:pt x="234" y="134"/>
                    <a:pt x="0" y="2002"/>
                    <a:pt x="0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" name="Google Shape;6016;p23"/>
            <p:cNvSpPr/>
            <p:nvPr/>
          </p:nvSpPr>
          <p:spPr>
            <a:xfrm>
              <a:off x="5360003" y="1333370"/>
              <a:ext cx="86608" cy="15404"/>
            </a:xfrm>
            <a:custGeom>
              <a:avLst/>
              <a:gdLst/>
              <a:ahLst/>
              <a:cxnLst/>
              <a:rect l="l" t="t" r="r" b="b"/>
              <a:pathLst>
                <a:path w="2069" h="368" fill="none" extrusionOk="0">
                  <a:moveTo>
                    <a:pt x="1" y="1"/>
                  </a:moveTo>
                  <a:cubicBezTo>
                    <a:pt x="734" y="134"/>
                    <a:pt x="1402" y="234"/>
                    <a:pt x="2069" y="3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6017;p23"/>
            <p:cNvSpPr/>
            <p:nvPr/>
          </p:nvSpPr>
          <p:spPr>
            <a:xfrm>
              <a:off x="5033282" y="1390635"/>
              <a:ext cx="124282" cy="245802"/>
            </a:xfrm>
            <a:custGeom>
              <a:avLst/>
              <a:gdLst/>
              <a:ahLst/>
              <a:cxnLst/>
              <a:rect l="l" t="t" r="r" b="b"/>
              <a:pathLst>
                <a:path w="2969" h="5872" fill="none" extrusionOk="0">
                  <a:moveTo>
                    <a:pt x="2969" y="5871"/>
                  </a:moveTo>
                  <a:cubicBezTo>
                    <a:pt x="2102" y="3870"/>
                    <a:pt x="1134" y="19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23"/>
            <p:cNvSpPr/>
            <p:nvPr/>
          </p:nvSpPr>
          <p:spPr>
            <a:xfrm>
              <a:off x="5108673" y="1528858"/>
              <a:ext cx="87990" cy="40562"/>
            </a:xfrm>
            <a:custGeom>
              <a:avLst/>
              <a:gdLst/>
              <a:ahLst/>
              <a:cxnLst/>
              <a:rect l="l" t="t" r="r" b="b"/>
              <a:pathLst>
                <a:path w="2102" h="969" fill="none" extrusionOk="0">
                  <a:moveTo>
                    <a:pt x="2102" y="968"/>
                  </a:moveTo>
                  <a:cubicBezTo>
                    <a:pt x="1968" y="868"/>
                    <a:pt x="0" y="1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23"/>
            <p:cNvSpPr/>
            <p:nvPr/>
          </p:nvSpPr>
          <p:spPr>
            <a:xfrm>
              <a:off x="5045840" y="1460458"/>
              <a:ext cx="27962" cy="64255"/>
            </a:xfrm>
            <a:custGeom>
              <a:avLst/>
              <a:gdLst/>
              <a:ahLst/>
              <a:cxnLst/>
              <a:rect l="l" t="t" r="r" b="b"/>
              <a:pathLst>
                <a:path w="668" h="1535" fill="none" extrusionOk="0">
                  <a:moveTo>
                    <a:pt x="667" y="0"/>
                  </a:moveTo>
                  <a:cubicBezTo>
                    <a:pt x="467" y="501"/>
                    <a:pt x="200" y="1001"/>
                    <a:pt x="0" y="15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" name="Google Shape;6020;p23"/>
            <p:cNvSpPr/>
            <p:nvPr/>
          </p:nvSpPr>
          <p:spPr>
            <a:xfrm>
              <a:off x="4969026" y="1137882"/>
              <a:ext cx="236007" cy="163421"/>
            </a:xfrm>
            <a:custGeom>
              <a:avLst/>
              <a:gdLst/>
              <a:ahLst/>
              <a:cxnLst/>
              <a:rect l="l" t="t" r="r" b="b"/>
              <a:pathLst>
                <a:path w="5638" h="3904" fill="none" extrusionOk="0">
                  <a:moveTo>
                    <a:pt x="5638" y="1"/>
                  </a:moveTo>
                  <a:cubicBezTo>
                    <a:pt x="3670" y="1235"/>
                    <a:pt x="1802" y="2536"/>
                    <a:pt x="1" y="390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23"/>
            <p:cNvSpPr/>
            <p:nvPr/>
          </p:nvSpPr>
          <p:spPr>
            <a:xfrm>
              <a:off x="5101682" y="1123942"/>
              <a:ext cx="2846" cy="83804"/>
            </a:xfrm>
            <a:custGeom>
              <a:avLst/>
              <a:gdLst/>
              <a:ahLst/>
              <a:cxnLst/>
              <a:rect l="l" t="t" r="r" b="b"/>
              <a:pathLst>
                <a:path w="68" h="2002" fill="none" extrusionOk="0">
                  <a:moveTo>
                    <a:pt x="67" y="0"/>
                  </a:moveTo>
                  <a:cubicBezTo>
                    <a:pt x="67" y="134"/>
                    <a:pt x="1" y="2002"/>
                    <a:pt x="1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23"/>
            <p:cNvSpPr/>
            <p:nvPr/>
          </p:nvSpPr>
          <p:spPr>
            <a:xfrm>
              <a:off x="5036045" y="1252412"/>
              <a:ext cx="89413" cy="9795"/>
            </a:xfrm>
            <a:custGeom>
              <a:avLst/>
              <a:gdLst/>
              <a:ahLst/>
              <a:cxnLst/>
              <a:rect l="l" t="t" r="r" b="b"/>
              <a:pathLst>
                <a:path w="2136" h="234" fill="none" extrusionOk="0">
                  <a:moveTo>
                    <a:pt x="1" y="0"/>
                  </a:moveTo>
                  <a:cubicBezTo>
                    <a:pt x="701" y="67"/>
                    <a:pt x="1402" y="134"/>
                    <a:pt x="2136" y="23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" name="Google Shape;6023;p23"/>
            <p:cNvSpPr/>
            <p:nvPr/>
          </p:nvSpPr>
          <p:spPr>
            <a:xfrm>
              <a:off x="4723264" y="1338979"/>
              <a:ext cx="148059" cy="230439"/>
            </a:xfrm>
            <a:custGeom>
              <a:avLst/>
              <a:gdLst/>
              <a:ahLst/>
              <a:cxnLst/>
              <a:rect l="l" t="t" r="r" b="b"/>
              <a:pathLst>
                <a:path w="3537" h="5505" fill="none" extrusionOk="0">
                  <a:moveTo>
                    <a:pt x="3537" y="5504"/>
                  </a:moveTo>
                  <a:cubicBezTo>
                    <a:pt x="2469" y="3670"/>
                    <a:pt x="1302" y="1835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23"/>
            <p:cNvSpPr/>
            <p:nvPr/>
          </p:nvSpPr>
          <p:spPr>
            <a:xfrm>
              <a:off x="4811254" y="1468830"/>
              <a:ext cx="90794" cy="27962"/>
            </a:xfrm>
            <a:custGeom>
              <a:avLst/>
              <a:gdLst/>
              <a:ahLst/>
              <a:cxnLst/>
              <a:rect l="l" t="t" r="r" b="b"/>
              <a:pathLst>
                <a:path w="2169" h="668" fill="none" extrusionOk="0">
                  <a:moveTo>
                    <a:pt x="2168" y="668"/>
                  </a:moveTo>
                  <a:cubicBezTo>
                    <a:pt x="2035" y="634"/>
                    <a:pt x="0" y="1"/>
                    <a:pt x="0" y="67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" name="Google Shape;6025;p23"/>
            <p:cNvSpPr/>
            <p:nvPr/>
          </p:nvSpPr>
          <p:spPr>
            <a:xfrm>
              <a:off x="4748422" y="1404617"/>
              <a:ext cx="19590" cy="68441"/>
            </a:xfrm>
            <a:custGeom>
              <a:avLst/>
              <a:gdLst/>
              <a:ahLst/>
              <a:cxnLst/>
              <a:rect l="l" t="t" r="r" b="b"/>
              <a:pathLst>
                <a:path w="468" h="1635" fill="none" extrusionOk="0">
                  <a:moveTo>
                    <a:pt x="467" y="0"/>
                  </a:moveTo>
                  <a:lnTo>
                    <a:pt x="0" y="1635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" name="Google Shape;6026;p23"/>
            <p:cNvSpPr/>
            <p:nvPr/>
          </p:nvSpPr>
          <p:spPr>
            <a:xfrm>
              <a:off x="4649254" y="1063873"/>
              <a:ext cx="212314" cy="194147"/>
            </a:xfrm>
            <a:custGeom>
              <a:avLst/>
              <a:gdLst/>
              <a:ahLst/>
              <a:cxnLst/>
              <a:rect l="l" t="t" r="r" b="b"/>
              <a:pathLst>
                <a:path w="5072" h="4638" fill="none" extrusionOk="0">
                  <a:moveTo>
                    <a:pt x="5071" y="1"/>
                  </a:moveTo>
                  <a:cubicBezTo>
                    <a:pt x="3270" y="1469"/>
                    <a:pt x="1602" y="2970"/>
                    <a:pt x="1" y="463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23"/>
            <p:cNvSpPr/>
            <p:nvPr/>
          </p:nvSpPr>
          <p:spPr>
            <a:xfrm>
              <a:off x="4759598" y="1059687"/>
              <a:ext cx="6991" cy="85227"/>
            </a:xfrm>
            <a:custGeom>
              <a:avLst/>
              <a:gdLst/>
              <a:ahLst/>
              <a:cxnLst/>
              <a:rect l="l" t="t" r="r" b="b"/>
              <a:pathLst>
                <a:path w="167" h="2036" fill="none" extrusionOk="0">
                  <a:moveTo>
                    <a:pt x="0" y="1"/>
                  </a:moveTo>
                  <a:cubicBezTo>
                    <a:pt x="0" y="101"/>
                    <a:pt x="167" y="2036"/>
                    <a:pt x="167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6028;p23"/>
            <p:cNvSpPr/>
            <p:nvPr/>
          </p:nvSpPr>
          <p:spPr>
            <a:xfrm>
              <a:off x="4707901" y="1196528"/>
              <a:ext cx="86608" cy="2846"/>
            </a:xfrm>
            <a:custGeom>
              <a:avLst/>
              <a:gdLst/>
              <a:ahLst/>
              <a:cxnLst/>
              <a:rect l="l" t="t" r="r" b="b"/>
              <a:pathLst>
                <a:path w="2069" h="68" fill="none" extrusionOk="0">
                  <a:moveTo>
                    <a:pt x="1" y="68"/>
                  </a:moveTo>
                  <a:cubicBezTo>
                    <a:pt x="668" y="1"/>
                    <a:pt x="1368" y="1"/>
                    <a:pt x="2069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" name="Google Shape;6029;p23"/>
            <p:cNvSpPr/>
            <p:nvPr/>
          </p:nvSpPr>
          <p:spPr>
            <a:xfrm>
              <a:off x="4308552" y="1276147"/>
              <a:ext cx="1182754" cy="209467"/>
            </a:xfrm>
            <a:custGeom>
              <a:avLst/>
              <a:gdLst/>
              <a:ahLst/>
              <a:cxnLst/>
              <a:rect l="l" t="t" r="r" b="b"/>
              <a:pathLst>
                <a:path w="28255" h="5004" fill="none" extrusionOk="0">
                  <a:moveTo>
                    <a:pt x="28254" y="5004"/>
                  </a:moveTo>
                  <a:cubicBezTo>
                    <a:pt x="19248" y="1401"/>
                    <a:pt x="8707" y="0"/>
                    <a:pt x="1" y="60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23"/>
            <p:cNvSpPr/>
            <p:nvPr/>
          </p:nvSpPr>
          <p:spPr>
            <a:xfrm>
              <a:off x="4266650" y="1264970"/>
              <a:ext cx="82464" cy="83804"/>
            </a:xfrm>
            <a:custGeom>
              <a:avLst/>
              <a:gdLst/>
              <a:ahLst/>
              <a:cxnLst/>
              <a:rect l="l" t="t" r="r" b="b"/>
              <a:pathLst>
                <a:path w="1970" h="2002" extrusionOk="0">
                  <a:moveTo>
                    <a:pt x="1002" y="0"/>
                  </a:moveTo>
                  <a:cubicBezTo>
                    <a:pt x="435" y="0"/>
                    <a:pt x="1" y="467"/>
                    <a:pt x="1" y="1001"/>
                  </a:cubicBezTo>
                  <a:cubicBezTo>
                    <a:pt x="1" y="1535"/>
                    <a:pt x="435" y="2002"/>
                    <a:pt x="1002" y="2002"/>
                  </a:cubicBezTo>
                  <a:cubicBezTo>
                    <a:pt x="1535" y="2002"/>
                    <a:pt x="1969" y="1535"/>
                    <a:pt x="1969" y="1001"/>
                  </a:cubicBezTo>
                  <a:cubicBezTo>
                    <a:pt x="1969" y="434"/>
                    <a:pt x="1535" y="0"/>
                    <a:pt x="1002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31" name="Google Shape;6031;p23"/>
          <p:cNvSpPr/>
          <p:nvPr/>
        </p:nvSpPr>
        <p:spPr>
          <a:xfrm rot="-5400000">
            <a:off x="7994362" y="4551922"/>
            <a:ext cx="80451" cy="8057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2" name="Google Shape;6032;p23"/>
          <p:cNvSpPr/>
          <p:nvPr/>
        </p:nvSpPr>
        <p:spPr>
          <a:xfrm rot="-5400000">
            <a:off x="476112" y="2942209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3" name="Google Shape;6033;p23"/>
          <p:cNvSpPr/>
          <p:nvPr/>
        </p:nvSpPr>
        <p:spPr>
          <a:xfrm rot="-5400000">
            <a:off x="550737" y="792497"/>
            <a:ext cx="80451" cy="8057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4" name="Google Shape;6034;p23"/>
          <p:cNvSpPr/>
          <p:nvPr/>
        </p:nvSpPr>
        <p:spPr>
          <a:xfrm rot="-5400000">
            <a:off x="8589412" y="691109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6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18" name="Google Shape;6318;p25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6319" name="Google Shape;6319;p25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25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25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25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25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25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25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25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25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25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25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25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25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25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25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25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25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25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25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25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25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25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25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25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25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25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25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25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25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25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25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25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25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25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25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25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25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25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25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25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25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25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25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" name="Google Shape;6362;p25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25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" name="Google Shape;6364;p25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6365;p25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25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25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25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25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25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25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25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25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25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25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25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25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25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25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25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25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25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25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25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25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25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25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25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25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25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25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25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25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25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25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25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25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25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25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25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25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25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25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25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25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25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25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25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" name="Google Shape;6409;p25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6410;p25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25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25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25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25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25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25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25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25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25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25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25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25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25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25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25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25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25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25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25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25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25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25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25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25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25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25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25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6438;p25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25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25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25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25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25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25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25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25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25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25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25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25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25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25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25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25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25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25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25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25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25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25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25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25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25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25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25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25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25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25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25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25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25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25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25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25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25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25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25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25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25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25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25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25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25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25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25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25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25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25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25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25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25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25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25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25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25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25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25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25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25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25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25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25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25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25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25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25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25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25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25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25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25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25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25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25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25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25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25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25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25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25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25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25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25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25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25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25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25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25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25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25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25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25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25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25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25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25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6537;p25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25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25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25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25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25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25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25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25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" name="Google Shape;6546;p25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25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25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25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25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25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25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25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25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25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25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25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25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25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25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25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25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25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25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25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25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25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25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25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25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25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25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25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25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25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25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25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25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25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25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25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25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25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84" name="Google Shape;6584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5" name="Google Shape;6585;p25"/>
          <p:cNvSpPr txBox="1">
            <a:spLocks noGrp="1"/>
          </p:cNvSpPr>
          <p:nvPr>
            <p:ph type="title"/>
          </p:nvPr>
        </p:nvSpPr>
        <p:spPr>
          <a:xfrm>
            <a:off x="1626264" y="1718375"/>
            <a:ext cx="2189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586" name="Google Shape;6586;p25"/>
          <p:cNvSpPr txBox="1">
            <a:spLocks noGrp="1"/>
          </p:cNvSpPr>
          <p:nvPr>
            <p:ph type="subTitle" idx="1"/>
          </p:nvPr>
        </p:nvSpPr>
        <p:spPr>
          <a:xfrm>
            <a:off x="1428350" y="2152502"/>
            <a:ext cx="25851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87" name="Google Shape;6587;p25"/>
          <p:cNvSpPr txBox="1">
            <a:spLocks noGrp="1"/>
          </p:cNvSpPr>
          <p:nvPr>
            <p:ph type="title" idx="2"/>
          </p:nvPr>
        </p:nvSpPr>
        <p:spPr>
          <a:xfrm>
            <a:off x="5315711" y="1718375"/>
            <a:ext cx="2189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588" name="Google Shape;6588;p25"/>
          <p:cNvSpPr txBox="1">
            <a:spLocks noGrp="1"/>
          </p:cNvSpPr>
          <p:nvPr>
            <p:ph type="subTitle" idx="3"/>
          </p:nvPr>
        </p:nvSpPr>
        <p:spPr>
          <a:xfrm>
            <a:off x="5117847" y="2152502"/>
            <a:ext cx="25851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89" name="Google Shape;6589;p25"/>
          <p:cNvSpPr txBox="1">
            <a:spLocks noGrp="1"/>
          </p:cNvSpPr>
          <p:nvPr>
            <p:ph type="title" idx="4"/>
          </p:nvPr>
        </p:nvSpPr>
        <p:spPr>
          <a:xfrm>
            <a:off x="1626264" y="3083618"/>
            <a:ext cx="2189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590" name="Google Shape;6590;p25"/>
          <p:cNvSpPr txBox="1">
            <a:spLocks noGrp="1"/>
          </p:cNvSpPr>
          <p:nvPr>
            <p:ph type="subTitle" idx="5"/>
          </p:nvPr>
        </p:nvSpPr>
        <p:spPr>
          <a:xfrm>
            <a:off x="1428350" y="3517750"/>
            <a:ext cx="25851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91" name="Google Shape;6591;p25"/>
          <p:cNvSpPr txBox="1">
            <a:spLocks noGrp="1"/>
          </p:cNvSpPr>
          <p:nvPr>
            <p:ph type="title" idx="6"/>
          </p:nvPr>
        </p:nvSpPr>
        <p:spPr>
          <a:xfrm>
            <a:off x="5323433" y="3083620"/>
            <a:ext cx="21741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592" name="Google Shape;6592;p25"/>
          <p:cNvSpPr txBox="1">
            <a:spLocks noGrp="1"/>
          </p:cNvSpPr>
          <p:nvPr>
            <p:ph type="subTitle" idx="7"/>
          </p:nvPr>
        </p:nvSpPr>
        <p:spPr>
          <a:xfrm>
            <a:off x="5117849" y="3517750"/>
            <a:ext cx="25851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93" name="Google Shape;6593;p25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94" name="Google Shape;6594;p25"/>
          <p:cNvSpPr/>
          <p:nvPr/>
        </p:nvSpPr>
        <p:spPr>
          <a:xfrm>
            <a:off x="720004" y="4435354"/>
            <a:ext cx="114301" cy="10679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5" name="Google Shape;6595;p25"/>
          <p:cNvSpPr/>
          <p:nvPr/>
        </p:nvSpPr>
        <p:spPr>
          <a:xfrm>
            <a:off x="441650" y="2121354"/>
            <a:ext cx="78012" cy="72874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6" name="Google Shape;6596;p25"/>
          <p:cNvSpPr/>
          <p:nvPr/>
        </p:nvSpPr>
        <p:spPr>
          <a:xfrm flipH="1">
            <a:off x="8666917" y="3396275"/>
            <a:ext cx="78012" cy="72874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7" name="Google Shape;6597;p25"/>
          <p:cNvSpPr/>
          <p:nvPr/>
        </p:nvSpPr>
        <p:spPr>
          <a:xfrm flipH="1">
            <a:off x="8210470" y="4733404"/>
            <a:ext cx="114301" cy="10679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8" name="Google Shape;6598;p25"/>
          <p:cNvSpPr/>
          <p:nvPr/>
        </p:nvSpPr>
        <p:spPr>
          <a:xfrm flipH="1">
            <a:off x="8666913" y="1945792"/>
            <a:ext cx="78012" cy="72874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9" name="Google Shape;6599;p25"/>
          <p:cNvSpPr/>
          <p:nvPr/>
        </p:nvSpPr>
        <p:spPr>
          <a:xfrm>
            <a:off x="441645" y="445025"/>
            <a:ext cx="78012" cy="72874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6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01" name="Google Shape;6601;p26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6602" name="Google Shape;6602;p26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" name="Google Shape;6603;p26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" name="Google Shape;6604;p26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26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" name="Google Shape;6606;p26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" name="Google Shape;6607;p26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" name="Google Shape;6608;p26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" name="Google Shape;6609;p26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" name="Google Shape;6610;p26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6611;p26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" name="Google Shape;6612;p26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" name="Google Shape;6613;p26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" name="Google Shape;6614;p26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5" name="Google Shape;6615;p26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" name="Google Shape;6616;p26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" name="Google Shape;6617;p26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" name="Google Shape;6618;p26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26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26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" name="Google Shape;6621;p26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" name="Google Shape;6622;p26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" name="Google Shape;6623;p26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26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26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" name="Google Shape;6626;p26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" name="Google Shape;6627;p26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26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26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" name="Google Shape;6630;p26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6631;p26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26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" name="Google Shape;6633;p26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" name="Google Shape;6634;p26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26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26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26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" name="Google Shape;6638;p26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" name="Google Shape;6639;p26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26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" name="Google Shape;6641;p26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26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26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26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26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26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26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26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26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" name="Google Shape;6650;p26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26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" name="Google Shape;6652;p26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" name="Google Shape;6653;p26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26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" name="Google Shape;6655;p26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26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26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26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26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6660;p26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26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6662;p26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" name="Google Shape;6663;p26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" name="Google Shape;6664;p26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" name="Google Shape;6665;p26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" name="Google Shape;6666;p26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" name="Google Shape;6667;p26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26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26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" name="Google Shape;6670;p26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" name="Google Shape;6671;p26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26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26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26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26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26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26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26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26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26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26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26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" name="Google Shape;6683;p26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" name="Google Shape;6684;p26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" name="Google Shape;6685;p26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" name="Google Shape;6686;p26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" name="Google Shape;6687;p26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26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26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26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" name="Google Shape;6691;p26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" name="Google Shape;6692;p26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" name="Google Shape;6693;p26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26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26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26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26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" name="Google Shape;6698;p26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" name="Google Shape;6699;p26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" name="Google Shape;6700;p26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" name="Google Shape;6701;p26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" name="Google Shape;6702;p26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26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" name="Google Shape;6704;p26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26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26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26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26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6709;p26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6710;p26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" name="Google Shape;6711;p26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" name="Google Shape;6712;p26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26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26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" name="Google Shape;6715;p26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" name="Google Shape;6716;p26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" name="Google Shape;6717;p26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26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26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" name="Google Shape;6720;p26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" name="Google Shape;6721;p26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" name="Google Shape;6722;p26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" name="Google Shape;6723;p26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26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26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" name="Google Shape;6726;p26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26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" name="Google Shape;6728;p26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" name="Google Shape;6729;p26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26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6731;p26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" name="Google Shape;6732;p26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26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26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26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26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26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26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26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26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" name="Google Shape;6741;p26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" name="Google Shape;6742;p26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26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26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" name="Google Shape;6745;p26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" name="Google Shape;6746;p26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26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26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26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26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26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26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26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" name="Google Shape;6754;p26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" name="Google Shape;6755;p26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26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26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26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" name="Google Shape;6759;p26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26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" name="Google Shape;6761;p26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2" name="Google Shape;6762;p26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3" name="Google Shape;6763;p26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6764;p26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" name="Google Shape;6765;p26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6" name="Google Shape;6766;p26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7" name="Google Shape;6767;p26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" name="Google Shape;6768;p26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" name="Google Shape;6769;p26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26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" name="Google Shape;6771;p26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" name="Google Shape;6772;p26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" name="Google Shape;6773;p26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4" name="Google Shape;6774;p26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5" name="Google Shape;6775;p26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" name="Google Shape;6776;p26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" name="Google Shape;6777;p26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8" name="Google Shape;6778;p26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9" name="Google Shape;6779;p26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" name="Google Shape;6780;p26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" name="Google Shape;6781;p26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2" name="Google Shape;6782;p26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3" name="Google Shape;6783;p26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4" name="Google Shape;6784;p26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" name="Google Shape;6785;p26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" name="Google Shape;6786;p26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" name="Google Shape;6787;p26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8" name="Google Shape;6788;p26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" name="Google Shape;6789;p26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" name="Google Shape;6790;p26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1" name="Google Shape;6791;p26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2" name="Google Shape;6792;p26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3" name="Google Shape;6793;p26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4" name="Google Shape;6794;p26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" name="Google Shape;6795;p26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" name="Google Shape;6796;p26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" name="Google Shape;6797;p26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26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" name="Google Shape;6799;p26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0" name="Google Shape;6800;p26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" name="Google Shape;6801;p26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" name="Google Shape;6802;p26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" name="Google Shape;6803;p26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" name="Google Shape;6804;p26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" name="Google Shape;6805;p26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6" name="Google Shape;6806;p26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7" name="Google Shape;6807;p26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" name="Google Shape;6808;p26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" name="Google Shape;6809;p26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" name="Google Shape;6810;p26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" name="Google Shape;6811;p26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26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3" name="Google Shape;6813;p26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" name="Google Shape;6814;p26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26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26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7" name="Google Shape;6817;p26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8" name="Google Shape;6818;p26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" name="Google Shape;6819;p26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" name="Google Shape;6820;p26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" name="Google Shape;6821;p26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26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" name="Google Shape;6823;p26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4" name="Google Shape;6824;p26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" name="Google Shape;6825;p26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" name="Google Shape;6826;p26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" name="Google Shape;6827;p26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6828;p26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" name="Google Shape;6829;p26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0" name="Google Shape;6830;p26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" name="Google Shape;6831;p26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" name="Google Shape;6832;p26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" name="Google Shape;6833;p26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" name="Google Shape;6834;p26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" name="Google Shape;6835;p26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6836;p26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26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26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" name="Google Shape;6839;p26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" name="Google Shape;6840;p26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" name="Google Shape;6841;p26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" name="Google Shape;6842;p26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26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6844;p26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26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26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" name="Google Shape;6847;p26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" name="Google Shape;6848;p26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" name="Google Shape;6849;p26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" name="Google Shape;6850;p26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1" name="Google Shape;6851;p26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" name="Google Shape;6852;p26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" name="Google Shape;6853;p26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" name="Google Shape;6854;p26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" name="Google Shape;6855;p26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6856;p26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" name="Google Shape;6857;p26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6858;p26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" name="Google Shape;6859;p26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26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6861;p26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6862;p26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" name="Google Shape;6863;p26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26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26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" name="Google Shape;6866;p26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67" name="Google Shape;6867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8" name="Google Shape;6868;p26"/>
          <p:cNvSpPr txBox="1">
            <a:spLocks noGrp="1"/>
          </p:cNvSpPr>
          <p:nvPr>
            <p:ph type="title"/>
          </p:nvPr>
        </p:nvSpPr>
        <p:spPr>
          <a:xfrm>
            <a:off x="719975" y="18523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869" name="Google Shape;6869;p26"/>
          <p:cNvSpPr txBox="1">
            <a:spLocks noGrp="1"/>
          </p:cNvSpPr>
          <p:nvPr>
            <p:ph type="subTitle" idx="1"/>
          </p:nvPr>
        </p:nvSpPr>
        <p:spPr>
          <a:xfrm>
            <a:off x="719975" y="22864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70" name="Google Shape;6870;p26"/>
          <p:cNvSpPr txBox="1">
            <a:spLocks noGrp="1"/>
          </p:cNvSpPr>
          <p:nvPr>
            <p:ph type="title" idx="2"/>
          </p:nvPr>
        </p:nvSpPr>
        <p:spPr>
          <a:xfrm>
            <a:off x="3419244" y="18523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871" name="Google Shape;6871;p26"/>
          <p:cNvSpPr txBox="1">
            <a:spLocks noGrp="1"/>
          </p:cNvSpPr>
          <p:nvPr>
            <p:ph type="subTitle" idx="3"/>
          </p:nvPr>
        </p:nvSpPr>
        <p:spPr>
          <a:xfrm>
            <a:off x="3419244" y="22864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72" name="Google Shape;6872;p26"/>
          <p:cNvSpPr txBox="1">
            <a:spLocks noGrp="1"/>
          </p:cNvSpPr>
          <p:nvPr>
            <p:ph type="title" idx="4"/>
          </p:nvPr>
        </p:nvSpPr>
        <p:spPr>
          <a:xfrm>
            <a:off x="719975" y="3156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873" name="Google Shape;6873;p26"/>
          <p:cNvSpPr txBox="1">
            <a:spLocks noGrp="1"/>
          </p:cNvSpPr>
          <p:nvPr>
            <p:ph type="subTitle" idx="5"/>
          </p:nvPr>
        </p:nvSpPr>
        <p:spPr>
          <a:xfrm>
            <a:off x="719975" y="3590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74" name="Google Shape;6874;p26"/>
          <p:cNvSpPr txBox="1">
            <a:spLocks noGrp="1"/>
          </p:cNvSpPr>
          <p:nvPr>
            <p:ph type="title" idx="6"/>
          </p:nvPr>
        </p:nvSpPr>
        <p:spPr>
          <a:xfrm>
            <a:off x="3419244" y="3156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875" name="Google Shape;6875;p26"/>
          <p:cNvSpPr txBox="1">
            <a:spLocks noGrp="1"/>
          </p:cNvSpPr>
          <p:nvPr>
            <p:ph type="subTitle" idx="7"/>
          </p:nvPr>
        </p:nvSpPr>
        <p:spPr>
          <a:xfrm>
            <a:off x="3419244" y="3590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76" name="Google Shape;6876;p26"/>
          <p:cNvSpPr txBox="1">
            <a:spLocks noGrp="1"/>
          </p:cNvSpPr>
          <p:nvPr>
            <p:ph type="title" idx="8"/>
          </p:nvPr>
        </p:nvSpPr>
        <p:spPr>
          <a:xfrm>
            <a:off x="6118520" y="18523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877" name="Google Shape;6877;p26"/>
          <p:cNvSpPr txBox="1">
            <a:spLocks noGrp="1"/>
          </p:cNvSpPr>
          <p:nvPr>
            <p:ph type="subTitle" idx="9"/>
          </p:nvPr>
        </p:nvSpPr>
        <p:spPr>
          <a:xfrm>
            <a:off x="6118520" y="22864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78" name="Google Shape;6878;p26"/>
          <p:cNvSpPr txBox="1">
            <a:spLocks noGrp="1"/>
          </p:cNvSpPr>
          <p:nvPr>
            <p:ph type="title" idx="13"/>
          </p:nvPr>
        </p:nvSpPr>
        <p:spPr>
          <a:xfrm>
            <a:off x="6118520" y="3156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879" name="Google Shape;6879;p26"/>
          <p:cNvSpPr txBox="1">
            <a:spLocks noGrp="1"/>
          </p:cNvSpPr>
          <p:nvPr>
            <p:ph type="subTitle" idx="14"/>
          </p:nvPr>
        </p:nvSpPr>
        <p:spPr>
          <a:xfrm>
            <a:off x="6118520" y="3590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80" name="Google Shape;6880;p26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81" name="Google Shape;6881;p26"/>
          <p:cNvSpPr/>
          <p:nvPr/>
        </p:nvSpPr>
        <p:spPr>
          <a:xfrm>
            <a:off x="1111464" y="4680646"/>
            <a:ext cx="122221" cy="11419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2" name="Google Shape;6882;p26"/>
          <p:cNvSpPr/>
          <p:nvPr/>
        </p:nvSpPr>
        <p:spPr>
          <a:xfrm flipH="1">
            <a:off x="5662191" y="4794846"/>
            <a:ext cx="122221" cy="11419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3" name="Google Shape;6883;p26"/>
          <p:cNvSpPr/>
          <p:nvPr/>
        </p:nvSpPr>
        <p:spPr>
          <a:xfrm flipH="1">
            <a:off x="8510884" y="4526090"/>
            <a:ext cx="83416" cy="77922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4" name="Google Shape;6884;p26"/>
          <p:cNvSpPr/>
          <p:nvPr/>
        </p:nvSpPr>
        <p:spPr>
          <a:xfrm flipH="1">
            <a:off x="8647616" y="698211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5" name="Google Shape;6885;p26"/>
          <p:cNvSpPr/>
          <p:nvPr/>
        </p:nvSpPr>
        <p:spPr>
          <a:xfrm>
            <a:off x="629800" y="500540"/>
            <a:ext cx="83417" cy="77922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6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87" name="Google Shape;6887;p27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6888" name="Google Shape;6888;p27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6889;p27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27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27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" name="Google Shape;6892;p27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" name="Google Shape;6893;p27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27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6895;p27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" name="Google Shape;6896;p27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27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" name="Google Shape;6898;p27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" name="Google Shape;6899;p27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27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27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27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27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" name="Google Shape;6904;p27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" name="Google Shape;6905;p27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27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27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" name="Google Shape;6908;p27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" name="Google Shape;6909;p27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27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27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27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27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6914;p27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" name="Google Shape;6915;p27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" name="Google Shape;6916;p27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" name="Google Shape;6917;p27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27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6919;p27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0" name="Google Shape;6920;p27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1" name="Google Shape;6921;p27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27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27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27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27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27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27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27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" name="Google Shape;6929;p27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" name="Google Shape;6930;p27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27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27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27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27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27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27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27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27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" name="Google Shape;6939;p27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6940;p27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27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2" name="Google Shape;6942;p27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3" name="Google Shape;6943;p27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27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27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" name="Google Shape;6946;p27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" name="Google Shape;6947;p27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27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27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" name="Google Shape;6950;p27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" name="Google Shape;6951;p27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2" name="Google Shape;6952;p27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27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27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27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27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27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27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" name="Google Shape;6959;p27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" name="Google Shape;6960;p27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" name="Google Shape;6961;p27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27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27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27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27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27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6967;p27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27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27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27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" name="Google Shape;6971;p27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" name="Google Shape;6972;p27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27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27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" name="Google Shape;6975;p27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27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6977;p27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27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27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27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27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27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" name="Google Shape;6983;p27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4" name="Google Shape;6984;p27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" name="Google Shape;6985;p27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" name="Google Shape;6986;p27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27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27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" name="Google Shape;6989;p27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27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27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" name="Google Shape;6992;p27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" name="Google Shape;6993;p27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27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27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6996;p27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" name="Google Shape;6997;p27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" name="Google Shape;6998;p27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" name="Google Shape;6999;p27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27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27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27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27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27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27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6" name="Google Shape;7006;p27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7" name="Google Shape;7007;p27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7008;p27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27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27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1" name="Google Shape;7011;p27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2" name="Google Shape;7012;p27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27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7014;p27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27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6" name="Google Shape;7016;p27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7" name="Google Shape;7017;p27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8" name="Google Shape;7018;p27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27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7020;p27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1" name="Google Shape;7021;p27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2" name="Google Shape;7022;p27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3" name="Google Shape;7023;p27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4" name="Google Shape;7024;p27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5" name="Google Shape;7025;p27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7026;p27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27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8" name="Google Shape;7028;p27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9" name="Google Shape;7029;p27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0" name="Google Shape;7030;p27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7031;p27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27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3" name="Google Shape;7033;p27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4" name="Google Shape;7034;p27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7035;p27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6" name="Google Shape;7036;p27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7" name="Google Shape;7037;p27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27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9" name="Google Shape;7039;p27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27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27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27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27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27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27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27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27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27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27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27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27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27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27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27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27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27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27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27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27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27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27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27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27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27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27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6" name="Google Shape;7066;p27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7" name="Google Shape;7067;p27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27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27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27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27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27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27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27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27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27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27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27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27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27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27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27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7083;p27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27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27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27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27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27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27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27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27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27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27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4" name="Google Shape;7094;p27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5" name="Google Shape;7095;p27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27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27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27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27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27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27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27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27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27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27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27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27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27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27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27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27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27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27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27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27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27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27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27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27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27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27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2" name="Google Shape;7122;p27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3" name="Google Shape;7123;p27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4" name="Google Shape;7124;p27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5" name="Google Shape;7125;p27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6" name="Google Shape;7126;p27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7" name="Google Shape;7127;p27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8" name="Google Shape;7128;p27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9" name="Google Shape;7129;p27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0" name="Google Shape;7130;p27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1" name="Google Shape;7131;p27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2" name="Google Shape;7132;p27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3" name="Google Shape;7133;p27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27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7135;p27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6" name="Google Shape;7136;p27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7" name="Google Shape;7137;p27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8" name="Google Shape;7138;p27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9" name="Google Shape;7139;p27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0" name="Google Shape;7140;p27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1" name="Google Shape;7141;p27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2" name="Google Shape;7142;p27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3" name="Google Shape;7143;p27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4" name="Google Shape;7144;p27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27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27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7" name="Google Shape;7147;p27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8" name="Google Shape;7148;p27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27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27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27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2" name="Google Shape;7152;p27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53" name="Google Shape;7153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4" name="Google Shape;7154;p27"/>
          <p:cNvSpPr txBox="1">
            <a:spLocks noGrp="1"/>
          </p:cNvSpPr>
          <p:nvPr>
            <p:ph type="title" hasCustomPrompt="1"/>
          </p:nvPr>
        </p:nvSpPr>
        <p:spPr>
          <a:xfrm>
            <a:off x="1941650" y="983350"/>
            <a:ext cx="52608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155" name="Google Shape;7155;p27"/>
          <p:cNvSpPr txBox="1">
            <a:spLocks noGrp="1"/>
          </p:cNvSpPr>
          <p:nvPr>
            <p:ph type="subTitle" idx="1"/>
          </p:nvPr>
        </p:nvSpPr>
        <p:spPr>
          <a:xfrm>
            <a:off x="2392841" y="1811659"/>
            <a:ext cx="4358400" cy="54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56" name="Google Shape;7156;p27"/>
          <p:cNvSpPr txBox="1">
            <a:spLocks noGrp="1"/>
          </p:cNvSpPr>
          <p:nvPr>
            <p:ph type="title" idx="2" hasCustomPrompt="1"/>
          </p:nvPr>
        </p:nvSpPr>
        <p:spPr>
          <a:xfrm>
            <a:off x="1941650" y="2300331"/>
            <a:ext cx="52608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157" name="Google Shape;7157;p27"/>
          <p:cNvSpPr txBox="1">
            <a:spLocks noGrp="1"/>
          </p:cNvSpPr>
          <p:nvPr>
            <p:ph type="subTitle" idx="3"/>
          </p:nvPr>
        </p:nvSpPr>
        <p:spPr>
          <a:xfrm>
            <a:off x="2392841" y="3128628"/>
            <a:ext cx="4358400" cy="54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58" name="Google Shape;7158;p27"/>
          <p:cNvSpPr/>
          <p:nvPr/>
        </p:nvSpPr>
        <p:spPr>
          <a:xfrm>
            <a:off x="2598580" y="914400"/>
            <a:ext cx="73029" cy="68219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9" name="Google Shape;7159;p27"/>
          <p:cNvSpPr/>
          <p:nvPr/>
        </p:nvSpPr>
        <p:spPr>
          <a:xfrm>
            <a:off x="2422142" y="3947526"/>
            <a:ext cx="107000" cy="99974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0" name="Google Shape;7160;p27"/>
          <p:cNvSpPr/>
          <p:nvPr/>
        </p:nvSpPr>
        <p:spPr>
          <a:xfrm>
            <a:off x="1199757" y="2766119"/>
            <a:ext cx="73029" cy="68219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1" name="Google Shape;7161;p27"/>
          <p:cNvSpPr/>
          <p:nvPr/>
        </p:nvSpPr>
        <p:spPr>
          <a:xfrm flipH="1">
            <a:off x="6472391" y="914400"/>
            <a:ext cx="73029" cy="68219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2" name="Google Shape;7162;p27"/>
          <p:cNvSpPr/>
          <p:nvPr/>
        </p:nvSpPr>
        <p:spPr>
          <a:xfrm flipH="1">
            <a:off x="6614858" y="3947526"/>
            <a:ext cx="107000" cy="99974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3" name="Google Shape;7163;p27"/>
          <p:cNvSpPr/>
          <p:nvPr/>
        </p:nvSpPr>
        <p:spPr>
          <a:xfrm flipH="1">
            <a:off x="7871213" y="2766119"/>
            <a:ext cx="73029" cy="68219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LANK_1_1_1_1_1_1_3">
    <p:spTree>
      <p:nvGrpSpPr>
        <p:cNvPr id="1" name="Shape 7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65" name="Google Shape;7165;p28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7166" name="Google Shape;7166;p28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7" name="Google Shape;7167;p28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8" name="Google Shape;7168;p28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9" name="Google Shape;7169;p28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0" name="Google Shape;7170;p28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1" name="Google Shape;7171;p28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2" name="Google Shape;7172;p28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3" name="Google Shape;7173;p28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4" name="Google Shape;7174;p28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5" name="Google Shape;7175;p28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6" name="Google Shape;7176;p28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7" name="Google Shape;7177;p28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8" name="Google Shape;7178;p28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9" name="Google Shape;7179;p28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7180;p28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28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28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3" name="Google Shape;7183;p28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4" name="Google Shape;7184;p28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5" name="Google Shape;7185;p28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28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7187;p28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8" name="Google Shape;7188;p28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9" name="Google Shape;7189;p28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0" name="Google Shape;7190;p28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1" name="Google Shape;7191;p28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2" name="Google Shape;7192;p28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3" name="Google Shape;7193;p28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4" name="Google Shape;7194;p28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5" name="Google Shape;7195;p28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6" name="Google Shape;7196;p28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7" name="Google Shape;7197;p28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8" name="Google Shape;7198;p28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9" name="Google Shape;7199;p28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0" name="Google Shape;7200;p28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1" name="Google Shape;7201;p28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2" name="Google Shape;7202;p28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3" name="Google Shape;7203;p28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4" name="Google Shape;7204;p28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5" name="Google Shape;7205;p28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6" name="Google Shape;7206;p28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7" name="Google Shape;7207;p28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8" name="Google Shape;7208;p28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9" name="Google Shape;7209;p28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0" name="Google Shape;7210;p28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7211;p28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2" name="Google Shape;7212;p28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3" name="Google Shape;7213;p28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4" name="Google Shape;7214;p28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5" name="Google Shape;7215;p28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6" name="Google Shape;7216;p28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7" name="Google Shape;7217;p28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8" name="Google Shape;7218;p28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9" name="Google Shape;7219;p28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0" name="Google Shape;7220;p28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1" name="Google Shape;7221;p28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28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3" name="Google Shape;7223;p28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4" name="Google Shape;7224;p28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7225;p28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28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28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8" name="Google Shape;7228;p28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28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28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28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28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28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28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28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28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28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28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28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28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28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28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7243;p28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7244;p28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28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6" name="Google Shape;7246;p28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7" name="Google Shape;7247;p28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7248;p28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7249;p28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28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28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28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28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28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28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6" name="Google Shape;7256;p28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7" name="Google Shape;7257;p28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28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9" name="Google Shape;7259;p28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0" name="Google Shape;7260;p28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1" name="Google Shape;7261;p28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28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28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28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28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28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28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28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28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0" name="Google Shape;7270;p28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7271;p28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2" name="Google Shape;7272;p28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7273;p28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28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28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28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28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28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28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28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28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28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28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28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28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28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28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28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28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28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28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28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28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28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28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28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28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28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28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28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28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28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28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28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28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28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7307;p28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28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28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28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28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28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3" name="Google Shape;7313;p28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28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28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28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28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28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28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0" name="Google Shape;7320;p28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7321;p28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28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7323;p28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7324;p28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28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28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28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28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28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28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28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28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28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28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28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28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28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28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28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28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28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28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28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28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5" name="Google Shape;7345;p28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6" name="Google Shape;7346;p28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28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7348;p28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9" name="Google Shape;7349;p28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28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28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28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28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28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7355;p28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7356;p28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28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8" name="Google Shape;7358;p28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9" name="Google Shape;7359;p28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28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1" name="Google Shape;7361;p28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2" name="Google Shape;7362;p28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28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28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5" name="Google Shape;7365;p28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6" name="Google Shape;7366;p28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7" name="Google Shape;7367;p28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28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28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28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28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28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28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28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28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28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28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28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28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28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28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28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28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28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28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28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28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28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28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28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28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28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28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28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28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28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28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28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28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28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28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28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28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28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5" name="Google Shape;7405;p28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7406;p28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28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28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9" name="Google Shape;7409;p28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28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28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28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3" name="Google Shape;7413;p28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7414;p28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28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28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28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28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9" name="Google Shape;7419;p28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28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28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28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28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28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28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28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28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28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28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28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31" name="Google Shape;7431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2" name="Google Shape;7432;p28"/>
          <p:cNvSpPr txBox="1">
            <a:spLocks noGrp="1"/>
          </p:cNvSpPr>
          <p:nvPr>
            <p:ph type="title" hasCustomPrompt="1"/>
          </p:nvPr>
        </p:nvSpPr>
        <p:spPr>
          <a:xfrm>
            <a:off x="1384587" y="1000225"/>
            <a:ext cx="26919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433" name="Google Shape;7433;p28"/>
          <p:cNvSpPr txBox="1">
            <a:spLocks noGrp="1"/>
          </p:cNvSpPr>
          <p:nvPr>
            <p:ph type="subTitle" idx="1"/>
          </p:nvPr>
        </p:nvSpPr>
        <p:spPr>
          <a:xfrm>
            <a:off x="1322100" y="1828528"/>
            <a:ext cx="2817300" cy="54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34" name="Google Shape;7434;p28"/>
          <p:cNvSpPr txBox="1">
            <a:spLocks noGrp="1"/>
          </p:cNvSpPr>
          <p:nvPr>
            <p:ph type="title" idx="2" hasCustomPrompt="1"/>
          </p:nvPr>
        </p:nvSpPr>
        <p:spPr>
          <a:xfrm>
            <a:off x="1384587" y="2774405"/>
            <a:ext cx="26919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435" name="Google Shape;7435;p28"/>
          <p:cNvSpPr txBox="1">
            <a:spLocks noGrp="1"/>
          </p:cNvSpPr>
          <p:nvPr>
            <p:ph type="subTitle" idx="3"/>
          </p:nvPr>
        </p:nvSpPr>
        <p:spPr>
          <a:xfrm>
            <a:off x="1322100" y="3602699"/>
            <a:ext cx="2817300" cy="54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36" name="Google Shape;7436;p28"/>
          <p:cNvSpPr txBox="1">
            <a:spLocks noGrp="1"/>
          </p:cNvSpPr>
          <p:nvPr>
            <p:ph type="title" idx="4" hasCustomPrompt="1"/>
          </p:nvPr>
        </p:nvSpPr>
        <p:spPr>
          <a:xfrm>
            <a:off x="5067375" y="1000200"/>
            <a:ext cx="26922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437" name="Google Shape;7437;p28"/>
          <p:cNvSpPr txBox="1">
            <a:spLocks noGrp="1"/>
          </p:cNvSpPr>
          <p:nvPr>
            <p:ph type="subTitle" idx="5"/>
          </p:nvPr>
        </p:nvSpPr>
        <p:spPr>
          <a:xfrm>
            <a:off x="5004875" y="1828512"/>
            <a:ext cx="2817300" cy="54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38" name="Google Shape;7438;p28"/>
          <p:cNvSpPr txBox="1">
            <a:spLocks noGrp="1"/>
          </p:cNvSpPr>
          <p:nvPr>
            <p:ph type="title" idx="6" hasCustomPrompt="1"/>
          </p:nvPr>
        </p:nvSpPr>
        <p:spPr>
          <a:xfrm>
            <a:off x="5067375" y="2774371"/>
            <a:ext cx="26922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439" name="Google Shape;7439;p28"/>
          <p:cNvSpPr txBox="1">
            <a:spLocks noGrp="1"/>
          </p:cNvSpPr>
          <p:nvPr>
            <p:ph type="subTitle" idx="7"/>
          </p:nvPr>
        </p:nvSpPr>
        <p:spPr>
          <a:xfrm>
            <a:off x="5004875" y="3602676"/>
            <a:ext cx="2817300" cy="54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440" name="Google Shape;7440;p28"/>
          <p:cNvGrpSpPr/>
          <p:nvPr/>
        </p:nvGrpSpPr>
        <p:grpSpPr>
          <a:xfrm>
            <a:off x="4087607" y="2144369"/>
            <a:ext cx="968787" cy="968858"/>
            <a:chOff x="4435750" y="2877925"/>
            <a:chExt cx="339425" cy="339450"/>
          </a:xfrm>
        </p:grpSpPr>
        <p:sp>
          <p:nvSpPr>
            <p:cNvPr id="7441" name="Google Shape;7441;p28"/>
            <p:cNvSpPr/>
            <p:nvPr/>
          </p:nvSpPr>
          <p:spPr>
            <a:xfrm>
              <a:off x="4526625" y="3059725"/>
              <a:ext cx="156825" cy="157650"/>
            </a:xfrm>
            <a:custGeom>
              <a:avLst/>
              <a:gdLst/>
              <a:ahLst/>
              <a:cxnLst/>
              <a:rect l="l" t="t" r="r" b="b"/>
              <a:pathLst>
                <a:path w="6273" h="6306" extrusionOk="0">
                  <a:moveTo>
                    <a:pt x="3170" y="1"/>
                  </a:moveTo>
                  <a:lnTo>
                    <a:pt x="2970" y="201"/>
                  </a:lnTo>
                  <a:cubicBezTo>
                    <a:pt x="2770" y="401"/>
                    <a:pt x="802" y="2336"/>
                    <a:pt x="368" y="3003"/>
                  </a:cubicBezTo>
                  <a:cubicBezTo>
                    <a:pt x="134" y="3403"/>
                    <a:pt x="1" y="3837"/>
                    <a:pt x="1" y="4370"/>
                  </a:cubicBezTo>
                  <a:cubicBezTo>
                    <a:pt x="1" y="5638"/>
                    <a:pt x="968" y="6305"/>
                    <a:pt x="1869" y="6305"/>
                  </a:cubicBezTo>
                  <a:cubicBezTo>
                    <a:pt x="2369" y="6305"/>
                    <a:pt x="2836" y="6138"/>
                    <a:pt x="3137" y="5805"/>
                  </a:cubicBezTo>
                  <a:cubicBezTo>
                    <a:pt x="3370" y="6038"/>
                    <a:pt x="3770" y="6305"/>
                    <a:pt x="4371" y="6305"/>
                  </a:cubicBezTo>
                  <a:cubicBezTo>
                    <a:pt x="5505" y="6305"/>
                    <a:pt x="6272" y="5505"/>
                    <a:pt x="6272" y="4370"/>
                  </a:cubicBezTo>
                  <a:cubicBezTo>
                    <a:pt x="6272" y="3870"/>
                    <a:pt x="6139" y="3470"/>
                    <a:pt x="5872" y="3003"/>
                  </a:cubicBezTo>
                  <a:cubicBezTo>
                    <a:pt x="5538" y="2369"/>
                    <a:pt x="3604" y="468"/>
                    <a:pt x="3370" y="201"/>
                  </a:cubicBezTo>
                  <a:lnTo>
                    <a:pt x="3170" y="1"/>
                  </a:ln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28"/>
            <p:cNvSpPr/>
            <p:nvPr/>
          </p:nvSpPr>
          <p:spPr>
            <a:xfrm>
              <a:off x="4527475" y="2877925"/>
              <a:ext cx="156800" cy="157650"/>
            </a:xfrm>
            <a:custGeom>
              <a:avLst/>
              <a:gdLst/>
              <a:ahLst/>
              <a:cxnLst/>
              <a:rect l="l" t="t" r="r" b="b"/>
              <a:pathLst>
                <a:path w="6272" h="6306" extrusionOk="0">
                  <a:moveTo>
                    <a:pt x="1902" y="1"/>
                  </a:moveTo>
                  <a:cubicBezTo>
                    <a:pt x="768" y="1"/>
                    <a:pt x="0" y="801"/>
                    <a:pt x="0" y="1935"/>
                  </a:cubicBezTo>
                  <a:cubicBezTo>
                    <a:pt x="0" y="2436"/>
                    <a:pt x="134" y="2836"/>
                    <a:pt x="367" y="3303"/>
                  </a:cubicBezTo>
                  <a:cubicBezTo>
                    <a:pt x="768" y="3970"/>
                    <a:pt x="2669" y="5905"/>
                    <a:pt x="2902" y="6105"/>
                  </a:cubicBezTo>
                  <a:lnTo>
                    <a:pt x="3103" y="6305"/>
                  </a:lnTo>
                  <a:lnTo>
                    <a:pt x="3303" y="6105"/>
                  </a:lnTo>
                  <a:cubicBezTo>
                    <a:pt x="3503" y="5905"/>
                    <a:pt x="5471" y="3970"/>
                    <a:pt x="5905" y="3303"/>
                  </a:cubicBezTo>
                  <a:cubicBezTo>
                    <a:pt x="6138" y="2903"/>
                    <a:pt x="6271" y="2469"/>
                    <a:pt x="6271" y="1935"/>
                  </a:cubicBezTo>
                  <a:cubicBezTo>
                    <a:pt x="6271" y="668"/>
                    <a:pt x="5304" y="1"/>
                    <a:pt x="4403" y="1"/>
                  </a:cubicBezTo>
                  <a:cubicBezTo>
                    <a:pt x="3903" y="1"/>
                    <a:pt x="3436" y="167"/>
                    <a:pt x="3136" y="501"/>
                  </a:cubicBezTo>
                  <a:cubicBezTo>
                    <a:pt x="2869" y="268"/>
                    <a:pt x="2502" y="1"/>
                    <a:pt x="1902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7443;p28"/>
            <p:cNvSpPr/>
            <p:nvPr/>
          </p:nvSpPr>
          <p:spPr>
            <a:xfrm>
              <a:off x="4616700" y="2969650"/>
              <a:ext cx="158475" cy="157650"/>
            </a:xfrm>
            <a:custGeom>
              <a:avLst/>
              <a:gdLst/>
              <a:ahLst/>
              <a:cxnLst/>
              <a:rect l="l" t="t" r="r" b="b"/>
              <a:pathLst>
                <a:path w="6339" h="6306" extrusionOk="0">
                  <a:moveTo>
                    <a:pt x="4370" y="1"/>
                  </a:moveTo>
                  <a:cubicBezTo>
                    <a:pt x="3870" y="1"/>
                    <a:pt x="3436" y="134"/>
                    <a:pt x="3003" y="401"/>
                  </a:cubicBezTo>
                  <a:cubicBezTo>
                    <a:pt x="2369" y="768"/>
                    <a:pt x="434" y="2736"/>
                    <a:pt x="201" y="2936"/>
                  </a:cubicBezTo>
                  <a:lnTo>
                    <a:pt x="1" y="3137"/>
                  </a:lnTo>
                  <a:lnTo>
                    <a:pt x="201" y="3337"/>
                  </a:lnTo>
                  <a:cubicBezTo>
                    <a:pt x="401" y="3570"/>
                    <a:pt x="2336" y="5505"/>
                    <a:pt x="3003" y="5939"/>
                  </a:cubicBezTo>
                  <a:cubicBezTo>
                    <a:pt x="3403" y="6172"/>
                    <a:pt x="3837" y="6305"/>
                    <a:pt x="4370" y="6305"/>
                  </a:cubicBezTo>
                  <a:cubicBezTo>
                    <a:pt x="5605" y="6305"/>
                    <a:pt x="6272" y="5338"/>
                    <a:pt x="6272" y="4437"/>
                  </a:cubicBezTo>
                  <a:cubicBezTo>
                    <a:pt x="6338" y="3837"/>
                    <a:pt x="6105" y="3437"/>
                    <a:pt x="5771" y="3137"/>
                  </a:cubicBezTo>
                  <a:cubicBezTo>
                    <a:pt x="6038" y="2903"/>
                    <a:pt x="6272" y="2503"/>
                    <a:pt x="6272" y="1902"/>
                  </a:cubicBezTo>
                  <a:cubicBezTo>
                    <a:pt x="6272" y="768"/>
                    <a:pt x="5504" y="1"/>
                    <a:pt x="4370" y="1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7444;p28"/>
            <p:cNvSpPr/>
            <p:nvPr/>
          </p:nvSpPr>
          <p:spPr>
            <a:xfrm>
              <a:off x="4435750" y="2968825"/>
              <a:ext cx="157625" cy="156800"/>
            </a:xfrm>
            <a:custGeom>
              <a:avLst/>
              <a:gdLst/>
              <a:ahLst/>
              <a:cxnLst/>
              <a:rect l="l" t="t" r="r" b="b"/>
              <a:pathLst>
                <a:path w="6305" h="6272" extrusionOk="0">
                  <a:moveTo>
                    <a:pt x="1935" y="1"/>
                  </a:moveTo>
                  <a:cubicBezTo>
                    <a:pt x="667" y="1"/>
                    <a:pt x="0" y="968"/>
                    <a:pt x="0" y="1869"/>
                  </a:cubicBezTo>
                  <a:cubicBezTo>
                    <a:pt x="0" y="2369"/>
                    <a:pt x="167" y="2836"/>
                    <a:pt x="500" y="3136"/>
                  </a:cubicBezTo>
                  <a:cubicBezTo>
                    <a:pt x="267" y="3370"/>
                    <a:pt x="0" y="3770"/>
                    <a:pt x="0" y="4370"/>
                  </a:cubicBezTo>
                  <a:cubicBezTo>
                    <a:pt x="0" y="5505"/>
                    <a:pt x="801" y="6272"/>
                    <a:pt x="1935" y="6272"/>
                  </a:cubicBezTo>
                  <a:cubicBezTo>
                    <a:pt x="2435" y="6272"/>
                    <a:pt x="2835" y="6138"/>
                    <a:pt x="3302" y="5871"/>
                  </a:cubicBezTo>
                  <a:cubicBezTo>
                    <a:pt x="3970" y="5538"/>
                    <a:pt x="5904" y="3603"/>
                    <a:pt x="6104" y="3370"/>
                  </a:cubicBezTo>
                  <a:lnTo>
                    <a:pt x="6305" y="3170"/>
                  </a:lnTo>
                  <a:lnTo>
                    <a:pt x="6104" y="2969"/>
                  </a:lnTo>
                  <a:cubicBezTo>
                    <a:pt x="5904" y="2769"/>
                    <a:pt x="3970" y="801"/>
                    <a:pt x="3302" y="368"/>
                  </a:cubicBezTo>
                  <a:cubicBezTo>
                    <a:pt x="2902" y="134"/>
                    <a:pt x="2468" y="1"/>
                    <a:pt x="1935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5" name="Google Shape;7445;p28"/>
          <p:cNvSpPr/>
          <p:nvPr/>
        </p:nvSpPr>
        <p:spPr>
          <a:xfrm>
            <a:off x="2704138" y="464799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6" name="Google Shape;7446;p28"/>
          <p:cNvSpPr/>
          <p:nvPr/>
        </p:nvSpPr>
        <p:spPr>
          <a:xfrm flipH="1">
            <a:off x="6370741" y="464799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7" name="Google Shape;7447;p28"/>
          <p:cNvSpPr/>
          <p:nvPr/>
        </p:nvSpPr>
        <p:spPr>
          <a:xfrm flipH="1">
            <a:off x="8563329" y="2095136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8" name="Google Shape;7448;p28"/>
          <p:cNvSpPr/>
          <p:nvPr/>
        </p:nvSpPr>
        <p:spPr>
          <a:xfrm>
            <a:off x="579675" y="2095136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9" name="Google Shape;7449;p28"/>
          <p:cNvSpPr/>
          <p:nvPr/>
        </p:nvSpPr>
        <p:spPr>
          <a:xfrm>
            <a:off x="2537137" y="4455619"/>
            <a:ext cx="101275" cy="94626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0" name="Google Shape;7450;p28"/>
          <p:cNvSpPr/>
          <p:nvPr/>
        </p:nvSpPr>
        <p:spPr>
          <a:xfrm flipH="1">
            <a:off x="6505588" y="4455619"/>
            <a:ext cx="101275" cy="94626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51" name="Google Shape;7451;p28"/>
          <p:cNvGrpSpPr/>
          <p:nvPr/>
        </p:nvGrpSpPr>
        <p:grpSpPr>
          <a:xfrm rot="-2700000" flipH="1">
            <a:off x="7775217" y="3753040"/>
            <a:ext cx="1023551" cy="833666"/>
            <a:chOff x="1046187" y="3320322"/>
            <a:chExt cx="1304072" cy="1062146"/>
          </a:xfrm>
        </p:grpSpPr>
        <p:sp>
          <p:nvSpPr>
            <p:cNvPr id="7452" name="Google Shape;7452;p28"/>
            <p:cNvSpPr/>
            <p:nvPr/>
          </p:nvSpPr>
          <p:spPr>
            <a:xfrm rot="5400000">
              <a:off x="1541802" y="4205414"/>
              <a:ext cx="182595" cy="171514"/>
            </a:xfrm>
            <a:custGeom>
              <a:avLst/>
              <a:gdLst/>
              <a:ahLst/>
              <a:cxnLst/>
              <a:rect l="l" t="t" r="r" b="b"/>
              <a:pathLst>
                <a:path w="5471" h="5139" extrusionOk="0">
                  <a:moveTo>
                    <a:pt x="2174" y="1"/>
                  </a:moveTo>
                  <a:cubicBezTo>
                    <a:pt x="1775" y="1"/>
                    <a:pt x="1362" y="160"/>
                    <a:pt x="1001" y="474"/>
                  </a:cubicBezTo>
                  <a:cubicBezTo>
                    <a:pt x="667" y="774"/>
                    <a:pt x="467" y="1108"/>
                    <a:pt x="334" y="1508"/>
                  </a:cubicBezTo>
                  <a:cubicBezTo>
                    <a:pt x="134" y="2142"/>
                    <a:pt x="0" y="4510"/>
                    <a:pt x="0" y="4777"/>
                  </a:cubicBezTo>
                  <a:lnTo>
                    <a:pt x="0" y="5011"/>
                  </a:lnTo>
                  <a:lnTo>
                    <a:pt x="267" y="5011"/>
                  </a:lnTo>
                  <a:cubicBezTo>
                    <a:pt x="454" y="5011"/>
                    <a:pt x="2050" y="5139"/>
                    <a:pt x="2988" y="5139"/>
                  </a:cubicBezTo>
                  <a:cubicBezTo>
                    <a:pt x="3222" y="5139"/>
                    <a:pt x="3416" y="5131"/>
                    <a:pt x="3536" y="5111"/>
                  </a:cubicBezTo>
                  <a:cubicBezTo>
                    <a:pt x="3970" y="5011"/>
                    <a:pt x="4303" y="4844"/>
                    <a:pt x="4637" y="4544"/>
                  </a:cubicBezTo>
                  <a:cubicBezTo>
                    <a:pt x="5471" y="3810"/>
                    <a:pt x="5337" y="2809"/>
                    <a:pt x="4804" y="2209"/>
                  </a:cubicBezTo>
                  <a:cubicBezTo>
                    <a:pt x="4503" y="1875"/>
                    <a:pt x="4136" y="1708"/>
                    <a:pt x="3769" y="1708"/>
                  </a:cubicBezTo>
                  <a:cubicBezTo>
                    <a:pt x="3803" y="1441"/>
                    <a:pt x="3703" y="1008"/>
                    <a:pt x="3369" y="607"/>
                  </a:cubicBezTo>
                  <a:cubicBezTo>
                    <a:pt x="3051" y="201"/>
                    <a:pt x="2622" y="1"/>
                    <a:pt x="2174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28"/>
            <p:cNvSpPr/>
            <p:nvPr/>
          </p:nvSpPr>
          <p:spPr>
            <a:xfrm rot="5400000">
              <a:off x="1143663" y="3658152"/>
              <a:ext cx="191506" cy="186099"/>
            </a:xfrm>
            <a:custGeom>
              <a:avLst/>
              <a:gdLst/>
              <a:ahLst/>
              <a:cxnLst/>
              <a:rect l="l" t="t" r="r" b="b"/>
              <a:pathLst>
                <a:path w="5738" h="5576" extrusionOk="0">
                  <a:moveTo>
                    <a:pt x="1633" y="0"/>
                  </a:moveTo>
                  <a:cubicBezTo>
                    <a:pt x="908" y="0"/>
                    <a:pt x="353" y="479"/>
                    <a:pt x="134" y="1272"/>
                  </a:cubicBezTo>
                  <a:cubicBezTo>
                    <a:pt x="0" y="1739"/>
                    <a:pt x="0" y="2106"/>
                    <a:pt x="167" y="2473"/>
                  </a:cubicBezTo>
                  <a:cubicBezTo>
                    <a:pt x="401" y="3107"/>
                    <a:pt x="1602" y="5142"/>
                    <a:pt x="1735" y="5342"/>
                  </a:cubicBezTo>
                  <a:lnTo>
                    <a:pt x="1835" y="5576"/>
                  </a:lnTo>
                  <a:lnTo>
                    <a:pt x="2069" y="5442"/>
                  </a:lnTo>
                  <a:cubicBezTo>
                    <a:pt x="2302" y="5309"/>
                    <a:pt x="4337" y="4108"/>
                    <a:pt x="4804" y="3641"/>
                  </a:cubicBezTo>
                  <a:cubicBezTo>
                    <a:pt x="5104" y="3341"/>
                    <a:pt x="5304" y="3007"/>
                    <a:pt x="5438" y="2573"/>
                  </a:cubicBezTo>
                  <a:cubicBezTo>
                    <a:pt x="5738" y="1473"/>
                    <a:pt x="5071" y="739"/>
                    <a:pt x="4270" y="505"/>
                  </a:cubicBezTo>
                  <a:cubicBezTo>
                    <a:pt x="4215" y="501"/>
                    <a:pt x="4161" y="499"/>
                    <a:pt x="4107" y="499"/>
                  </a:cubicBezTo>
                  <a:cubicBezTo>
                    <a:pt x="3736" y="499"/>
                    <a:pt x="3394" y="597"/>
                    <a:pt x="3103" y="772"/>
                  </a:cubicBezTo>
                  <a:cubicBezTo>
                    <a:pt x="2969" y="539"/>
                    <a:pt x="2669" y="205"/>
                    <a:pt x="2135" y="72"/>
                  </a:cubicBezTo>
                  <a:cubicBezTo>
                    <a:pt x="1961" y="23"/>
                    <a:pt x="1793" y="0"/>
                    <a:pt x="1633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28"/>
            <p:cNvSpPr/>
            <p:nvPr/>
          </p:nvSpPr>
          <p:spPr>
            <a:xfrm rot="5400000">
              <a:off x="1412171" y="3441543"/>
              <a:ext cx="184831" cy="171748"/>
            </a:xfrm>
            <a:custGeom>
              <a:avLst/>
              <a:gdLst/>
              <a:ahLst/>
              <a:cxnLst/>
              <a:rect l="l" t="t" r="r" b="b"/>
              <a:pathLst>
                <a:path w="5538" h="5146" extrusionOk="0">
                  <a:moveTo>
                    <a:pt x="3238" y="0"/>
                  </a:moveTo>
                  <a:cubicBezTo>
                    <a:pt x="2740" y="0"/>
                    <a:pt x="2296" y="257"/>
                    <a:pt x="2002" y="630"/>
                  </a:cubicBezTo>
                  <a:cubicBezTo>
                    <a:pt x="1735" y="963"/>
                    <a:pt x="1602" y="1330"/>
                    <a:pt x="1669" y="1731"/>
                  </a:cubicBezTo>
                  <a:cubicBezTo>
                    <a:pt x="1368" y="1731"/>
                    <a:pt x="935" y="1864"/>
                    <a:pt x="601" y="2298"/>
                  </a:cubicBezTo>
                  <a:cubicBezTo>
                    <a:pt x="1" y="3032"/>
                    <a:pt x="101" y="3999"/>
                    <a:pt x="868" y="4633"/>
                  </a:cubicBezTo>
                  <a:cubicBezTo>
                    <a:pt x="1202" y="4933"/>
                    <a:pt x="1568" y="5100"/>
                    <a:pt x="2002" y="5133"/>
                  </a:cubicBezTo>
                  <a:cubicBezTo>
                    <a:pt x="2086" y="5141"/>
                    <a:pt x="2195" y="5145"/>
                    <a:pt x="2323" y="5145"/>
                  </a:cubicBezTo>
                  <a:cubicBezTo>
                    <a:pt x="3221" y="5145"/>
                    <a:pt x="5038" y="4966"/>
                    <a:pt x="5271" y="4966"/>
                  </a:cubicBezTo>
                  <a:lnTo>
                    <a:pt x="5538" y="4933"/>
                  </a:lnTo>
                  <a:lnTo>
                    <a:pt x="5505" y="4666"/>
                  </a:lnTo>
                  <a:cubicBezTo>
                    <a:pt x="5438" y="4399"/>
                    <a:pt x="5238" y="2031"/>
                    <a:pt x="5038" y="1397"/>
                  </a:cubicBezTo>
                  <a:cubicBezTo>
                    <a:pt x="4904" y="997"/>
                    <a:pt x="4671" y="697"/>
                    <a:pt x="4337" y="430"/>
                  </a:cubicBezTo>
                  <a:cubicBezTo>
                    <a:pt x="3966" y="127"/>
                    <a:pt x="3589" y="0"/>
                    <a:pt x="3238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28"/>
            <p:cNvSpPr/>
            <p:nvPr/>
          </p:nvSpPr>
          <p:spPr>
            <a:xfrm rot="5400000">
              <a:off x="1842206" y="3162242"/>
              <a:ext cx="238264" cy="607892"/>
            </a:xfrm>
            <a:custGeom>
              <a:avLst/>
              <a:gdLst/>
              <a:ahLst/>
              <a:cxnLst/>
              <a:rect l="l" t="t" r="r" b="b"/>
              <a:pathLst>
                <a:path w="7139" h="18214" extrusionOk="0">
                  <a:moveTo>
                    <a:pt x="0" y="1"/>
                  </a:moveTo>
                  <a:lnTo>
                    <a:pt x="0" y="1"/>
                  </a:lnTo>
                  <a:cubicBezTo>
                    <a:pt x="4" y="4"/>
                    <a:pt x="7" y="7"/>
                    <a:pt x="10" y="11"/>
                  </a:cubicBezTo>
                  <a:lnTo>
                    <a:pt x="10" y="11"/>
                  </a:lnTo>
                  <a:cubicBezTo>
                    <a:pt x="7" y="5"/>
                    <a:pt x="4" y="1"/>
                    <a:pt x="0" y="1"/>
                  </a:cubicBezTo>
                  <a:close/>
                  <a:moveTo>
                    <a:pt x="10" y="11"/>
                  </a:moveTo>
                  <a:lnTo>
                    <a:pt x="10" y="11"/>
                  </a:lnTo>
                  <a:cubicBezTo>
                    <a:pt x="145" y="259"/>
                    <a:pt x="394" y="4892"/>
                    <a:pt x="1502" y="7172"/>
                  </a:cubicBezTo>
                  <a:cubicBezTo>
                    <a:pt x="1696" y="7547"/>
                    <a:pt x="1902" y="7679"/>
                    <a:pt x="2093" y="7679"/>
                  </a:cubicBezTo>
                  <a:cubicBezTo>
                    <a:pt x="2361" y="7679"/>
                    <a:pt x="2599" y="7420"/>
                    <a:pt x="2736" y="7206"/>
                  </a:cubicBezTo>
                  <a:lnTo>
                    <a:pt x="2736" y="7206"/>
                  </a:lnTo>
                  <a:cubicBezTo>
                    <a:pt x="2702" y="8507"/>
                    <a:pt x="2669" y="9874"/>
                    <a:pt x="3036" y="10975"/>
                  </a:cubicBezTo>
                  <a:cubicBezTo>
                    <a:pt x="3183" y="11427"/>
                    <a:pt x="3395" y="11577"/>
                    <a:pt x="3611" y="11577"/>
                  </a:cubicBezTo>
                  <a:cubicBezTo>
                    <a:pt x="4033" y="11577"/>
                    <a:pt x="4470" y="11008"/>
                    <a:pt x="4470" y="11008"/>
                  </a:cubicBezTo>
                  <a:cubicBezTo>
                    <a:pt x="4637" y="11008"/>
                    <a:pt x="5238" y="16379"/>
                    <a:pt x="7072" y="18214"/>
                  </a:cubicBezTo>
                  <a:cubicBezTo>
                    <a:pt x="7139" y="16679"/>
                    <a:pt x="7005" y="15078"/>
                    <a:pt x="6739" y="13544"/>
                  </a:cubicBezTo>
                  <a:cubicBezTo>
                    <a:pt x="6172" y="10008"/>
                    <a:pt x="4871" y="6672"/>
                    <a:pt x="2903" y="3670"/>
                  </a:cubicBezTo>
                  <a:cubicBezTo>
                    <a:pt x="2071" y="2373"/>
                    <a:pt x="1074" y="1142"/>
                    <a:pt x="10" y="11"/>
                  </a:cubicBezTo>
                  <a:close/>
                </a:path>
              </a:pathLst>
            </a:custGeom>
            <a:solidFill>
              <a:srgbClr val="277D3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28"/>
            <p:cNvSpPr/>
            <p:nvPr/>
          </p:nvSpPr>
          <p:spPr>
            <a:xfrm rot="5400000">
              <a:off x="1804109" y="3201341"/>
              <a:ext cx="314793" cy="608226"/>
            </a:xfrm>
            <a:custGeom>
              <a:avLst/>
              <a:gdLst/>
              <a:ahLst/>
              <a:cxnLst/>
              <a:rect l="l" t="t" r="r" b="b"/>
              <a:pathLst>
                <a:path w="9432" h="18224" extrusionOk="0">
                  <a:moveTo>
                    <a:pt x="7678" y="10083"/>
                  </a:moveTo>
                  <a:cubicBezTo>
                    <a:pt x="7678" y="10083"/>
                    <a:pt x="7678" y="10083"/>
                    <a:pt x="7679" y="10083"/>
                  </a:cubicBezTo>
                  <a:lnTo>
                    <a:pt x="7679" y="10083"/>
                  </a:lnTo>
                  <a:cubicBezTo>
                    <a:pt x="7678" y="10084"/>
                    <a:pt x="7677" y="10084"/>
                    <a:pt x="7676" y="10084"/>
                  </a:cubicBezTo>
                  <a:cubicBezTo>
                    <a:pt x="7676" y="10084"/>
                    <a:pt x="7677" y="10083"/>
                    <a:pt x="7678" y="10083"/>
                  </a:cubicBezTo>
                  <a:close/>
                  <a:moveTo>
                    <a:pt x="33" y="0"/>
                  </a:moveTo>
                  <a:cubicBezTo>
                    <a:pt x="11" y="0"/>
                    <a:pt x="0" y="4"/>
                    <a:pt x="4" y="11"/>
                  </a:cubicBezTo>
                  <a:cubicBezTo>
                    <a:pt x="1105" y="1145"/>
                    <a:pt x="2105" y="2379"/>
                    <a:pt x="2939" y="3680"/>
                  </a:cubicBezTo>
                  <a:cubicBezTo>
                    <a:pt x="4874" y="6682"/>
                    <a:pt x="6175" y="10051"/>
                    <a:pt x="6775" y="13554"/>
                  </a:cubicBezTo>
                  <a:cubicBezTo>
                    <a:pt x="7009" y="15055"/>
                    <a:pt x="7142" y="16622"/>
                    <a:pt x="7109" y="18224"/>
                  </a:cubicBezTo>
                  <a:cubicBezTo>
                    <a:pt x="9431" y="16523"/>
                    <a:pt x="7937" y="10236"/>
                    <a:pt x="7689" y="10086"/>
                  </a:cubicBezTo>
                  <a:lnTo>
                    <a:pt x="7689" y="10086"/>
                  </a:lnTo>
                  <a:cubicBezTo>
                    <a:pt x="7760" y="10108"/>
                    <a:pt x="8097" y="10260"/>
                    <a:pt x="8397" y="10260"/>
                  </a:cubicBezTo>
                  <a:cubicBezTo>
                    <a:pt x="8748" y="10260"/>
                    <a:pt x="9048" y="10052"/>
                    <a:pt x="8810" y="9184"/>
                  </a:cubicBezTo>
                  <a:cubicBezTo>
                    <a:pt x="8376" y="7749"/>
                    <a:pt x="7276" y="6415"/>
                    <a:pt x="6142" y="5514"/>
                  </a:cubicBezTo>
                  <a:lnTo>
                    <a:pt x="6142" y="5514"/>
                  </a:lnTo>
                  <a:cubicBezTo>
                    <a:pt x="6192" y="5519"/>
                    <a:pt x="6249" y="5522"/>
                    <a:pt x="6309" y="5522"/>
                  </a:cubicBezTo>
                  <a:cubicBezTo>
                    <a:pt x="6723" y="5522"/>
                    <a:pt x="7279" y="5371"/>
                    <a:pt x="6842" y="4380"/>
                  </a:cubicBezTo>
                  <a:cubicBezTo>
                    <a:pt x="5290" y="1213"/>
                    <a:pt x="460" y="0"/>
                    <a:pt x="33" y="0"/>
                  </a:cubicBezTo>
                  <a:close/>
                </a:path>
              </a:pathLst>
            </a:custGeom>
            <a:solidFill>
              <a:srgbClr val="2D95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28"/>
            <p:cNvSpPr/>
            <p:nvPr/>
          </p:nvSpPr>
          <p:spPr>
            <a:xfrm rot="5400000">
              <a:off x="1620096" y="3553564"/>
              <a:ext cx="851697" cy="438681"/>
            </a:xfrm>
            <a:custGeom>
              <a:avLst/>
              <a:gdLst/>
              <a:ahLst/>
              <a:cxnLst/>
              <a:rect l="l" t="t" r="r" b="b"/>
              <a:pathLst>
                <a:path w="25519" h="13144" extrusionOk="0">
                  <a:moveTo>
                    <a:pt x="3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3" y="1"/>
                    <a:pt x="6" y="1"/>
                    <a:pt x="9" y="1"/>
                  </a:cubicBezTo>
                  <a:lnTo>
                    <a:pt x="9" y="1"/>
                  </a:lnTo>
                  <a:cubicBezTo>
                    <a:pt x="7" y="1"/>
                    <a:pt x="4" y="0"/>
                    <a:pt x="3" y="0"/>
                  </a:cubicBezTo>
                  <a:close/>
                  <a:moveTo>
                    <a:pt x="9" y="1"/>
                  </a:moveTo>
                  <a:cubicBezTo>
                    <a:pt x="310" y="77"/>
                    <a:pt x="5176" y="4987"/>
                    <a:pt x="8640" y="6405"/>
                  </a:cubicBezTo>
                  <a:cubicBezTo>
                    <a:pt x="8893" y="6495"/>
                    <a:pt x="9103" y="6535"/>
                    <a:pt x="9277" y="6535"/>
                  </a:cubicBezTo>
                  <a:cubicBezTo>
                    <a:pt x="10071" y="6535"/>
                    <a:pt x="10123" y="5724"/>
                    <a:pt x="10041" y="5204"/>
                  </a:cubicBezTo>
                  <a:lnTo>
                    <a:pt x="10041" y="5204"/>
                  </a:lnTo>
                  <a:cubicBezTo>
                    <a:pt x="11309" y="6672"/>
                    <a:pt x="12576" y="8206"/>
                    <a:pt x="14044" y="9040"/>
                  </a:cubicBezTo>
                  <a:cubicBezTo>
                    <a:pt x="14361" y="9226"/>
                    <a:pt x="14615" y="9302"/>
                    <a:pt x="14820" y="9302"/>
                  </a:cubicBezTo>
                  <a:cubicBezTo>
                    <a:pt x="15757" y="9302"/>
                    <a:pt x="15645" y="7706"/>
                    <a:pt x="15645" y="7706"/>
                  </a:cubicBezTo>
                  <a:cubicBezTo>
                    <a:pt x="15648" y="7704"/>
                    <a:pt x="15652" y="7702"/>
                    <a:pt x="15658" y="7702"/>
                  </a:cubicBezTo>
                  <a:cubicBezTo>
                    <a:pt x="16025" y="7702"/>
                    <a:pt x="21774" y="12881"/>
                    <a:pt x="25519" y="13143"/>
                  </a:cubicBezTo>
                  <a:cubicBezTo>
                    <a:pt x="24018" y="11342"/>
                    <a:pt x="22383" y="9741"/>
                    <a:pt x="20582" y="8306"/>
                  </a:cubicBezTo>
                  <a:cubicBezTo>
                    <a:pt x="16546" y="5004"/>
                    <a:pt x="11842" y="2569"/>
                    <a:pt x="6805" y="1201"/>
                  </a:cubicBezTo>
                  <a:cubicBezTo>
                    <a:pt x="4573" y="568"/>
                    <a:pt x="2308" y="202"/>
                    <a:pt x="9" y="1"/>
                  </a:cubicBezTo>
                  <a:close/>
                </a:path>
              </a:pathLst>
            </a:custGeom>
            <a:solidFill>
              <a:srgbClr val="277D3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28"/>
            <p:cNvSpPr/>
            <p:nvPr/>
          </p:nvSpPr>
          <p:spPr>
            <a:xfrm rot="5400000">
              <a:off x="1646130" y="3524728"/>
              <a:ext cx="887942" cy="520316"/>
            </a:xfrm>
            <a:custGeom>
              <a:avLst/>
              <a:gdLst/>
              <a:ahLst/>
              <a:cxnLst/>
              <a:rect l="l" t="t" r="r" b="b"/>
              <a:pathLst>
                <a:path w="26605" h="15590" extrusionOk="0">
                  <a:moveTo>
                    <a:pt x="18431" y="6082"/>
                  </a:moveTo>
                  <a:cubicBezTo>
                    <a:pt x="18431" y="6082"/>
                    <a:pt x="18431" y="6082"/>
                    <a:pt x="18431" y="6082"/>
                  </a:cubicBezTo>
                  <a:cubicBezTo>
                    <a:pt x="18430" y="6082"/>
                    <a:pt x="18430" y="6082"/>
                    <a:pt x="18431" y="6082"/>
                  </a:cubicBezTo>
                  <a:close/>
                  <a:moveTo>
                    <a:pt x="8554" y="0"/>
                  </a:moveTo>
                  <a:cubicBezTo>
                    <a:pt x="4270" y="0"/>
                    <a:pt x="0" y="2394"/>
                    <a:pt x="184" y="2446"/>
                  </a:cubicBezTo>
                  <a:cubicBezTo>
                    <a:pt x="2519" y="2680"/>
                    <a:pt x="4754" y="3080"/>
                    <a:pt x="6956" y="3681"/>
                  </a:cubicBezTo>
                  <a:cubicBezTo>
                    <a:pt x="12026" y="5048"/>
                    <a:pt x="16730" y="7450"/>
                    <a:pt x="20766" y="10752"/>
                  </a:cubicBezTo>
                  <a:cubicBezTo>
                    <a:pt x="22534" y="12220"/>
                    <a:pt x="24202" y="13855"/>
                    <a:pt x="25703" y="15589"/>
                  </a:cubicBezTo>
                  <a:cubicBezTo>
                    <a:pt x="26605" y="11499"/>
                    <a:pt x="19079" y="6134"/>
                    <a:pt x="18469" y="6069"/>
                  </a:cubicBezTo>
                  <a:lnTo>
                    <a:pt x="18469" y="6069"/>
                  </a:lnTo>
                  <a:cubicBezTo>
                    <a:pt x="18776" y="5965"/>
                    <a:pt x="20758" y="5272"/>
                    <a:pt x="18764" y="4014"/>
                  </a:cubicBezTo>
                  <a:cubicBezTo>
                    <a:pt x="17067" y="2965"/>
                    <a:pt x="14856" y="2572"/>
                    <a:pt x="12817" y="2572"/>
                  </a:cubicBezTo>
                  <a:cubicBezTo>
                    <a:pt x="12652" y="2572"/>
                    <a:pt x="12489" y="2575"/>
                    <a:pt x="12326" y="2580"/>
                  </a:cubicBezTo>
                  <a:cubicBezTo>
                    <a:pt x="12860" y="2213"/>
                    <a:pt x="13694" y="1379"/>
                    <a:pt x="11926" y="612"/>
                  </a:cubicBezTo>
                  <a:cubicBezTo>
                    <a:pt x="10859" y="174"/>
                    <a:pt x="9706" y="0"/>
                    <a:pt x="8554" y="0"/>
                  </a:cubicBezTo>
                  <a:close/>
                </a:path>
              </a:pathLst>
            </a:custGeom>
            <a:solidFill>
              <a:srgbClr val="2D95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28"/>
            <p:cNvSpPr/>
            <p:nvPr/>
          </p:nvSpPr>
          <p:spPr>
            <a:xfrm rot="5400000">
              <a:off x="1412470" y="3509596"/>
              <a:ext cx="120250" cy="100225"/>
            </a:xfrm>
            <a:custGeom>
              <a:avLst/>
              <a:gdLst/>
              <a:ahLst/>
              <a:cxnLst/>
              <a:rect l="l" t="t" r="r" b="b"/>
              <a:pathLst>
                <a:path w="3603" h="3003" fill="none" extrusionOk="0">
                  <a:moveTo>
                    <a:pt x="0" y="1"/>
                  </a:moveTo>
                  <a:lnTo>
                    <a:pt x="3603" y="3003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28"/>
            <p:cNvSpPr/>
            <p:nvPr/>
          </p:nvSpPr>
          <p:spPr>
            <a:xfrm rot="5400000">
              <a:off x="1487029" y="3546343"/>
              <a:ext cx="1135" cy="50129"/>
            </a:xfrm>
            <a:custGeom>
              <a:avLst/>
              <a:gdLst/>
              <a:ahLst/>
              <a:cxnLst/>
              <a:rect l="l" t="t" r="r" b="b"/>
              <a:pathLst>
                <a:path w="34" h="1502" fill="none" extrusionOk="0">
                  <a:moveTo>
                    <a:pt x="34" y="0"/>
                  </a:moveTo>
                  <a:lnTo>
                    <a:pt x="0" y="1501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28"/>
            <p:cNvSpPr/>
            <p:nvPr/>
          </p:nvSpPr>
          <p:spPr>
            <a:xfrm rot="5400000">
              <a:off x="1474780" y="3516271"/>
              <a:ext cx="33442" cy="2269"/>
            </a:xfrm>
            <a:custGeom>
              <a:avLst/>
              <a:gdLst/>
              <a:ahLst/>
              <a:cxnLst/>
              <a:rect l="l" t="t" r="r" b="b"/>
              <a:pathLst>
                <a:path w="1002" h="68" fill="none" extrusionOk="0">
                  <a:moveTo>
                    <a:pt x="1001" y="0"/>
                  </a:moveTo>
                  <a:lnTo>
                    <a:pt x="1" y="67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28"/>
            <p:cNvSpPr/>
            <p:nvPr/>
          </p:nvSpPr>
          <p:spPr>
            <a:xfrm rot="5400000">
              <a:off x="1199248" y="3651562"/>
              <a:ext cx="12282" cy="155895"/>
            </a:xfrm>
            <a:custGeom>
              <a:avLst/>
              <a:gdLst/>
              <a:ahLst/>
              <a:cxnLst/>
              <a:rect l="l" t="t" r="r" b="b"/>
              <a:pathLst>
                <a:path w="368" h="4671" fill="none" extrusionOk="0">
                  <a:moveTo>
                    <a:pt x="367" y="1"/>
                  </a:moveTo>
                  <a:lnTo>
                    <a:pt x="0" y="4671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28"/>
            <p:cNvSpPr/>
            <p:nvPr/>
          </p:nvSpPr>
          <p:spPr>
            <a:xfrm rot="5400000">
              <a:off x="1184211" y="3734482"/>
              <a:ext cx="41218" cy="27868"/>
            </a:xfrm>
            <a:custGeom>
              <a:avLst/>
              <a:gdLst/>
              <a:ahLst/>
              <a:cxnLst/>
              <a:rect l="l" t="t" r="r" b="b"/>
              <a:pathLst>
                <a:path w="1235" h="835" fill="none" extrusionOk="0">
                  <a:moveTo>
                    <a:pt x="1235" y="0"/>
                  </a:moveTo>
                  <a:lnTo>
                    <a:pt x="1" y="834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28"/>
            <p:cNvSpPr/>
            <p:nvPr/>
          </p:nvSpPr>
          <p:spPr>
            <a:xfrm rot="5400000">
              <a:off x="1239865" y="3708900"/>
              <a:ext cx="22328" cy="24497"/>
            </a:xfrm>
            <a:custGeom>
              <a:avLst/>
              <a:gdLst/>
              <a:ahLst/>
              <a:cxnLst/>
              <a:rect l="l" t="t" r="r" b="b"/>
              <a:pathLst>
                <a:path w="669" h="734" fill="none" extrusionOk="0">
                  <a:moveTo>
                    <a:pt x="668" y="734"/>
                  </a:moveTo>
                  <a:lnTo>
                    <a:pt x="1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28"/>
            <p:cNvSpPr/>
            <p:nvPr/>
          </p:nvSpPr>
          <p:spPr>
            <a:xfrm rot="5400000">
              <a:off x="1522109" y="4184821"/>
              <a:ext cx="120283" cy="99124"/>
            </a:xfrm>
            <a:custGeom>
              <a:avLst/>
              <a:gdLst/>
              <a:ahLst/>
              <a:cxnLst/>
              <a:rect l="l" t="t" r="r" b="b"/>
              <a:pathLst>
                <a:path w="3604" h="2970" fill="none" extrusionOk="0">
                  <a:moveTo>
                    <a:pt x="3603" y="1"/>
                  </a:moveTo>
                  <a:lnTo>
                    <a:pt x="1" y="297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28"/>
            <p:cNvSpPr/>
            <p:nvPr/>
          </p:nvSpPr>
          <p:spPr>
            <a:xfrm rot="5400000">
              <a:off x="1544369" y="4242728"/>
              <a:ext cx="49028" cy="10046"/>
            </a:xfrm>
            <a:custGeom>
              <a:avLst/>
              <a:gdLst/>
              <a:ahLst/>
              <a:cxnLst/>
              <a:rect l="l" t="t" r="r" b="b"/>
              <a:pathLst>
                <a:path w="1469" h="301" fill="none" extrusionOk="0">
                  <a:moveTo>
                    <a:pt x="1468" y="301"/>
                  </a:moveTo>
                  <a:lnTo>
                    <a:pt x="1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28"/>
            <p:cNvSpPr/>
            <p:nvPr/>
          </p:nvSpPr>
          <p:spPr>
            <a:xfrm rot="5400000">
              <a:off x="1618963" y="4244965"/>
              <a:ext cx="2269" cy="32307"/>
            </a:xfrm>
            <a:custGeom>
              <a:avLst/>
              <a:gdLst/>
              <a:ahLst/>
              <a:cxnLst/>
              <a:rect l="l" t="t" r="r" b="b"/>
              <a:pathLst>
                <a:path w="68" h="968" fill="none" extrusionOk="0">
                  <a:moveTo>
                    <a:pt x="0" y="968"/>
                  </a:moveTo>
                  <a:lnTo>
                    <a:pt x="67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28"/>
            <p:cNvSpPr/>
            <p:nvPr/>
          </p:nvSpPr>
          <p:spPr>
            <a:xfrm rot="5400000">
              <a:off x="1129691" y="3492910"/>
              <a:ext cx="660191" cy="827199"/>
            </a:xfrm>
            <a:custGeom>
              <a:avLst/>
              <a:gdLst/>
              <a:ahLst/>
              <a:cxnLst/>
              <a:rect l="l" t="t" r="r" b="b"/>
              <a:pathLst>
                <a:path w="19781" h="24785" fill="none" extrusionOk="0">
                  <a:moveTo>
                    <a:pt x="1835" y="2235"/>
                  </a:moveTo>
                  <a:cubicBezTo>
                    <a:pt x="8539" y="0"/>
                    <a:pt x="15811" y="3670"/>
                    <a:pt x="18013" y="10441"/>
                  </a:cubicBezTo>
                  <a:cubicBezTo>
                    <a:pt x="19781" y="15812"/>
                    <a:pt x="16845" y="21616"/>
                    <a:pt x="11475" y="23350"/>
                  </a:cubicBezTo>
                  <a:cubicBezTo>
                    <a:pt x="7172" y="24785"/>
                    <a:pt x="2535" y="22383"/>
                    <a:pt x="1134" y="18113"/>
                  </a:cubicBezTo>
                  <a:cubicBezTo>
                    <a:pt x="0" y="14644"/>
                    <a:pt x="1868" y="10975"/>
                    <a:pt x="5337" y="9841"/>
                  </a:cubicBezTo>
                  <a:cubicBezTo>
                    <a:pt x="8106" y="8940"/>
                    <a:pt x="11041" y="10441"/>
                    <a:pt x="11975" y="13210"/>
                  </a:cubicBezTo>
                  <a:cubicBezTo>
                    <a:pt x="12676" y="15445"/>
                    <a:pt x="11475" y="17813"/>
                    <a:pt x="9307" y="18514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28"/>
            <p:cNvSpPr/>
            <p:nvPr/>
          </p:nvSpPr>
          <p:spPr>
            <a:xfrm rot="5400000">
              <a:off x="1648471" y="3811313"/>
              <a:ext cx="145882" cy="163704"/>
            </a:xfrm>
            <a:custGeom>
              <a:avLst/>
              <a:gdLst/>
              <a:ahLst/>
              <a:cxnLst/>
              <a:rect l="l" t="t" r="r" b="b"/>
              <a:pathLst>
                <a:path w="4371" h="4905" fill="none" extrusionOk="0">
                  <a:moveTo>
                    <a:pt x="2168" y="1"/>
                  </a:moveTo>
                  <a:cubicBezTo>
                    <a:pt x="2902" y="234"/>
                    <a:pt x="3536" y="801"/>
                    <a:pt x="3870" y="1569"/>
                  </a:cubicBezTo>
                  <a:cubicBezTo>
                    <a:pt x="4370" y="2703"/>
                    <a:pt x="3836" y="4037"/>
                    <a:pt x="2669" y="4537"/>
                  </a:cubicBezTo>
                  <a:cubicBezTo>
                    <a:pt x="1735" y="4904"/>
                    <a:pt x="701" y="4504"/>
                    <a:pt x="300" y="3570"/>
                  </a:cubicBezTo>
                  <a:cubicBezTo>
                    <a:pt x="0" y="2836"/>
                    <a:pt x="334" y="2002"/>
                    <a:pt x="1034" y="1702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28"/>
            <p:cNvSpPr/>
            <p:nvPr/>
          </p:nvSpPr>
          <p:spPr>
            <a:xfrm rot="5400000">
              <a:off x="1728069" y="3840316"/>
              <a:ext cx="37914" cy="33308"/>
            </a:xfrm>
            <a:custGeom>
              <a:avLst/>
              <a:gdLst/>
              <a:ahLst/>
              <a:cxnLst/>
              <a:rect l="l" t="t" r="r" b="b"/>
              <a:pathLst>
                <a:path w="1136" h="998" extrusionOk="0">
                  <a:moveTo>
                    <a:pt x="544" y="1"/>
                  </a:moveTo>
                  <a:cubicBezTo>
                    <a:pt x="507" y="1"/>
                    <a:pt x="470" y="6"/>
                    <a:pt x="435" y="16"/>
                  </a:cubicBezTo>
                  <a:cubicBezTo>
                    <a:pt x="168" y="116"/>
                    <a:pt x="1" y="383"/>
                    <a:pt x="101" y="649"/>
                  </a:cubicBezTo>
                  <a:cubicBezTo>
                    <a:pt x="158" y="848"/>
                    <a:pt x="383" y="998"/>
                    <a:pt x="592" y="998"/>
                  </a:cubicBezTo>
                  <a:cubicBezTo>
                    <a:pt x="629" y="998"/>
                    <a:pt x="666" y="993"/>
                    <a:pt x="701" y="983"/>
                  </a:cubicBezTo>
                  <a:cubicBezTo>
                    <a:pt x="968" y="883"/>
                    <a:pt x="1135" y="616"/>
                    <a:pt x="1035" y="349"/>
                  </a:cubicBezTo>
                  <a:cubicBezTo>
                    <a:pt x="978" y="151"/>
                    <a:pt x="753" y="1"/>
                    <a:pt x="544" y="1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28"/>
            <p:cNvSpPr/>
            <p:nvPr/>
          </p:nvSpPr>
          <p:spPr>
            <a:xfrm rot="5400000">
              <a:off x="2238518" y="3320322"/>
              <a:ext cx="66850" cy="66850"/>
            </a:xfrm>
            <a:custGeom>
              <a:avLst/>
              <a:gdLst/>
              <a:ahLst/>
              <a:cxnLst/>
              <a:rect l="l" t="t" r="r" b="b"/>
              <a:pathLst>
                <a:path w="2003" h="2003" extrusionOk="0">
                  <a:moveTo>
                    <a:pt x="1002" y="1"/>
                  </a:moveTo>
                  <a:cubicBezTo>
                    <a:pt x="468" y="1"/>
                    <a:pt x="1" y="434"/>
                    <a:pt x="1" y="1001"/>
                  </a:cubicBezTo>
                  <a:cubicBezTo>
                    <a:pt x="1" y="1535"/>
                    <a:pt x="468" y="2002"/>
                    <a:pt x="1002" y="2002"/>
                  </a:cubicBezTo>
                  <a:cubicBezTo>
                    <a:pt x="1535" y="2002"/>
                    <a:pt x="2002" y="1535"/>
                    <a:pt x="2002" y="1001"/>
                  </a:cubicBezTo>
                  <a:cubicBezTo>
                    <a:pt x="2002" y="434"/>
                    <a:pt x="1535" y="1"/>
                    <a:pt x="1002" y="1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28"/>
            <p:cNvSpPr/>
            <p:nvPr/>
          </p:nvSpPr>
          <p:spPr>
            <a:xfrm rot="5400000">
              <a:off x="2004754" y="4333410"/>
              <a:ext cx="42353" cy="42420"/>
            </a:xfrm>
            <a:custGeom>
              <a:avLst/>
              <a:gdLst/>
              <a:ahLst/>
              <a:cxnLst/>
              <a:rect l="l" t="t" r="r" b="b"/>
              <a:pathLst>
                <a:path w="1269" h="1271" extrusionOk="0">
                  <a:moveTo>
                    <a:pt x="685" y="0"/>
                  </a:moveTo>
                  <a:cubicBezTo>
                    <a:pt x="669" y="0"/>
                    <a:pt x="652" y="1"/>
                    <a:pt x="635" y="3"/>
                  </a:cubicBezTo>
                  <a:cubicBezTo>
                    <a:pt x="301" y="3"/>
                    <a:pt x="1" y="303"/>
                    <a:pt x="1" y="636"/>
                  </a:cubicBezTo>
                  <a:cubicBezTo>
                    <a:pt x="1" y="970"/>
                    <a:pt x="301" y="1270"/>
                    <a:pt x="635" y="1270"/>
                  </a:cubicBezTo>
                  <a:cubicBezTo>
                    <a:pt x="968" y="1270"/>
                    <a:pt x="1269" y="970"/>
                    <a:pt x="1269" y="636"/>
                  </a:cubicBezTo>
                  <a:cubicBezTo>
                    <a:pt x="1269" y="288"/>
                    <a:pt x="998" y="0"/>
                    <a:pt x="685" y="0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3" name="Google Shape;7473;p28"/>
          <p:cNvGrpSpPr/>
          <p:nvPr/>
        </p:nvGrpSpPr>
        <p:grpSpPr>
          <a:xfrm rot="3532333">
            <a:off x="309971" y="3752721"/>
            <a:ext cx="1023433" cy="833570"/>
            <a:chOff x="1046187" y="3320322"/>
            <a:chExt cx="1304072" cy="1062146"/>
          </a:xfrm>
        </p:grpSpPr>
        <p:sp>
          <p:nvSpPr>
            <p:cNvPr id="7474" name="Google Shape;7474;p28"/>
            <p:cNvSpPr/>
            <p:nvPr/>
          </p:nvSpPr>
          <p:spPr>
            <a:xfrm rot="5400000">
              <a:off x="1541802" y="4205414"/>
              <a:ext cx="182595" cy="171514"/>
            </a:xfrm>
            <a:custGeom>
              <a:avLst/>
              <a:gdLst/>
              <a:ahLst/>
              <a:cxnLst/>
              <a:rect l="l" t="t" r="r" b="b"/>
              <a:pathLst>
                <a:path w="5471" h="5139" extrusionOk="0">
                  <a:moveTo>
                    <a:pt x="2174" y="1"/>
                  </a:moveTo>
                  <a:cubicBezTo>
                    <a:pt x="1775" y="1"/>
                    <a:pt x="1362" y="160"/>
                    <a:pt x="1001" y="474"/>
                  </a:cubicBezTo>
                  <a:cubicBezTo>
                    <a:pt x="667" y="774"/>
                    <a:pt x="467" y="1108"/>
                    <a:pt x="334" y="1508"/>
                  </a:cubicBezTo>
                  <a:cubicBezTo>
                    <a:pt x="134" y="2142"/>
                    <a:pt x="0" y="4510"/>
                    <a:pt x="0" y="4777"/>
                  </a:cubicBezTo>
                  <a:lnTo>
                    <a:pt x="0" y="5011"/>
                  </a:lnTo>
                  <a:lnTo>
                    <a:pt x="267" y="5011"/>
                  </a:lnTo>
                  <a:cubicBezTo>
                    <a:pt x="454" y="5011"/>
                    <a:pt x="2050" y="5139"/>
                    <a:pt x="2988" y="5139"/>
                  </a:cubicBezTo>
                  <a:cubicBezTo>
                    <a:pt x="3222" y="5139"/>
                    <a:pt x="3416" y="5131"/>
                    <a:pt x="3536" y="5111"/>
                  </a:cubicBezTo>
                  <a:cubicBezTo>
                    <a:pt x="3970" y="5011"/>
                    <a:pt x="4303" y="4844"/>
                    <a:pt x="4637" y="4544"/>
                  </a:cubicBezTo>
                  <a:cubicBezTo>
                    <a:pt x="5471" y="3810"/>
                    <a:pt x="5337" y="2809"/>
                    <a:pt x="4804" y="2209"/>
                  </a:cubicBezTo>
                  <a:cubicBezTo>
                    <a:pt x="4503" y="1875"/>
                    <a:pt x="4136" y="1708"/>
                    <a:pt x="3769" y="1708"/>
                  </a:cubicBezTo>
                  <a:cubicBezTo>
                    <a:pt x="3803" y="1441"/>
                    <a:pt x="3703" y="1008"/>
                    <a:pt x="3369" y="607"/>
                  </a:cubicBezTo>
                  <a:cubicBezTo>
                    <a:pt x="3051" y="201"/>
                    <a:pt x="2622" y="1"/>
                    <a:pt x="2174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28"/>
            <p:cNvSpPr/>
            <p:nvPr/>
          </p:nvSpPr>
          <p:spPr>
            <a:xfrm rot="5400000">
              <a:off x="1143663" y="3658152"/>
              <a:ext cx="191506" cy="186099"/>
            </a:xfrm>
            <a:custGeom>
              <a:avLst/>
              <a:gdLst/>
              <a:ahLst/>
              <a:cxnLst/>
              <a:rect l="l" t="t" r="r" b="b"/>
              <a:pathLst>
                <a:path w="5738" h="5576" extrusionOk="0">
                  <a:moveTo>
                    <a:pt x="1633" y="0"/>
                  </a:moveTo>
                  <a:cubicBezTo>
                    <a:pt x="908" y="0"/>
                    <a:pt x="353" y="479"/>
                    <a:pt x="134" y="1272"/>
                  </a:cubicBezTo>
                  <a:cubicBezTo>
                    <a:pt x="0" y="1739"/>
                    <a:pt x="0" y="2106"/>
                    <a:pt x="167" y="2473"/>
                  </a:cubicBezTo>
                  <a:cubicBezTo>
                    <a:pt x="401" y="3107"/>
                    <a:pt x="1602" y="5142"/>
                    <a:pt x="1735" y="5342"/>
                  </a:cubicBezTo>
                  <a:lnTo>
                    <a:pt x="1835" y="5576"/>
                  </a:lnTo>
                  <a:lnTo>
                    <a:pt x="2069" y="5442"/>
                  </a:lnTo>
                  <a:cubicBezTo>
                    <a:pt x="2302" y="5309"/>
                    <a:pt x="4337" y="4108"/>
                    <a:pt x="4804" y="3641"/>
                  </a:cubicBezTo>
                  <a:cubicBezTo>
                    <a:pt x="5104" y="3341"/>
                    <a:pt x="5304" y="3007"/>
                    <a:pt x="5438" y="2573"/>
                  </a:cubicBezTo>
                  <a:cubicBezTo>
                    <a:pt x="5738" y="1473"/>
                    <a:pt x="5071" y="739"/>
                    <a:pt x="4270" y="505"/>
                  </a:cubicBezTo>
                  <a:cubicBezTo>
                    <a:pt x="4215" y="501"/>
                    <a:pt x="4161" y="499"/>
                    <a:pt x="4107" y="499"/>
                  </a:cubicBezTo>
                  <a:cubicBezTo>
                    <a:pt x="3736" y="499"/>
                    <a:pt x="3394" y="597"/>
                    <a:pt x="3103" y="772"/>
                  </a:cubicBezTo>
                  <a:cubicBezTo>
                    <a:pt x="2969" y="539"/>
                    <a:pt x="2669" y="205"/>
                    <a:pt x="2135" y="72"/>
                  </a:cubicBezTo>
                  <a:cubicBezTo>
                    <a:pt x="1961" y="23"/>
                    <a:pt x="1793" y="0"/>
                    <a:pt x="1633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28"/>
            <p:cNvSpPr/>
            <p:nvPr/>
          </p:nvSpPr>
          <p:spPr>
            <a:xfrm rot="5400000">
              <a:off x="1412171" y="3441543"/>
              <a:ext cx="184831" cy="171748"/>
            </a:xfrm>
            <a:custGeom>
              <a:avLst/>
              <a:gdLst/>
              <a:ahLst/>
              <a:cxnLst/>
              <a:rect l="l" t="t" r="r" b="b"/>
              <a:pathLst>
                <a:path w="5538" h="5146" extrusionOk="0">
                  <a:moveTo>
                    <a:pt x="3238" y="0"/>
                  </a:moveTo>
                  <a:cubicBezTo>
                    <a:pt x="2740" y="0"/>
                    <a:pt x="2296" y="257"/>
                    <a:pt x="2002" y="630"/>
                  </a:cubicBezTo>
                  <a:cubicBezTo>
                    <a:pt x="1735" y="963"/>
                    <a:pt x="1602" y="1330"/>
                    <a:pt x="1669" y="1731"/>
                  </a:cubicBezTo>
                  <a:cubicBezTo>
                    <a:pt x="1368" y="1731"/>
                    <a:pt x="935" y="1864"/>
                    <a:pt x="601" y="2298"/>
                  </a:cubicBezTo>
                  <a:cubicBezTo>
                    <a:pt x="1" y="3032"/>
                    <a:pt x="101" y="3999"/>
                    <a:pt x="868" y="4633"/>
                  </a:cubicBezTo>
                  <a:cubicBezTo>
                    <a:pt x="1202" y="4933"/>
                    <a:pt x="1568" y="5100"/>
                    <a:pt x="2002" y="5133"/>
                  </a:cubicBezTo>
                  <a:cubicBezTo>
                    <a:pt x="2086" y="5141"/>
                    <a:pt x="2195" y="5145"/>
                    <a:pt x="2323" y="5145"/>
                  </a:cubicBezTo>
                  <a:cubicBezTo>
                    <a:pt x="3221" y="5145"/>
                    <a:pt x="5038" y="4966"/>
                    <a:pt x="5271" y="4966"/>
                  </a:cubicBezTo>
                  <a:lnTo>
                    <a:pt x="5538" y="4933"/>
                  </a:lnTo>
                  <a:lnTo>
                    <a:pt x="5505" y="4666"/>
                  </a:lnTo>
                  <a:cubicBezTo>
                    <a:pt x="5438" y="4399"/>
                    <a:pt x="5238" y="2031"/>
                    <a:pt x="5038" y="1397"/>
                  </a:cubicBezTo>
                  <a:cubicBezTo>
                    <a:pt x="4904" y="997"/>
                    <a:pt x="4671" y="697"/>
                    <a:pt x="4337" y="430"/>
                  </a:cubicBezTo>
                  <a:cubicBezTo>
                    <a:pt x="3966" y="127"/>
                    <a:pt x="3589" y="0"/>
                    <a:pt x="3238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28"/>
            <p:cNvSpPr/>
            <p:nvPr/>
          </p:nvSpPr>
          <p:spPr>
            <a:xfrm rot="5400000">
              <a:off x="1842206" y="3162242"/>
              <a:ext cx="238264" cy="607892"/>
            </a:xfrm>
            <a:custGeom>
              <a:avLst/>
              <a:gdLst/>
              <a:ahLst/>
              <a:cxnLst/>
              <a:rect l="l" t="t" r="r" b="b"/>
              <a:pathLst>
                <a:path w="7139" h="18214" extrusionOk="0">
                  <a:moveTo>
                    <a:pt x="0" y="1"/>
                  </a:moveTo>
                  <a:lnTo>
                    <a:pt x="0" y="1"/>
                  </a:lnTo>
                  <a:cubicBezTo>
                    <a:pt x="4" y="4"/>
                    <a:pt x="7" y="7"/>
                    <a:pt x="10" y="11"/>
                  </a:cubicBezTo>
                  <a:lnTo>
                    <a:pt x="10" y="11"/>
                  </a:lnTo>
                  <a:cubicBezTo>
                    <a:pt x="7" y="5"/>
                    <a:pt x="4" y="1"/>
                    <a:pt x="0" y="1"/>
                  </a:cubicBezTo>
                  <a:close/>
                  <a:moveTo>
                    <a:pt x="10" y="11"/>
                  </a:moveTo>
                  <a:lnTo>
                    <a:pt x="10" y="11"/>
                  </a:lnTo>
                  <a:cubicBezTo>
                    <a:pt x="145" y="259"/>
                    <a:pt x="394" y="4892"/>
                    <a:pt x="1502" y="7172"/>
                  </a:cubicBezTo>
                  <a:cubicBezTo>
                    <a:pt x="1696" y="7547"/>
                    <a:pt x="1902" y="7679"/>
                    <a:pt x="2093" y="7679"/>
                  </a:cubicBezTo>
                  <a:cubicBezTo>
                    <a:pt x="2361" y="7679"/>
                    <a:pt x="2599" y="7420"/>
                    <a:pt x="2736" y="7206"/>
                  </a:cubicBezTo>
                  <a:lnTo>
                    <a:pt x="2736" y="7206"/>
                  </a:lnTo>
                  <a:cubicBezTo>
                    <a:pt x="2702" y="8507"/>
                    <a:pt x="2669" y="9874"/>
                    <a:pt x="3036" y="10975"/>
                  </a:cubicBezTo>
                  <a:cubicBezTo>
                    <a:pt x="3183" y="11427"/>
                    <a:pt x="3395" y="11577"/>
                    <a:pt x="3611" y="11577"/>
                  </a:cubicBezTo>
                  <a:cubicBezTo>
                    <a:pt x="4033" y="11577"/>
                    <a:pt x="4470" y="11008"/>
                    <a:pt x="4470" y="11008"/>
                  </a:cubicBezTo>
                  <a:cubicBezTo>
                    <a:pt x="4637" y="11008"/>
                    <a:pt x="5238" y="16379"/>
                    <a:pt x="7072" y="18214"/>
                  </a:cubicBezTo>
                  <a:cubicBezTo>
                    <a:pt x="7139" y="16679"/>
                    <a:pt x="7005" y="15078"/>
                    <a:pt x="6739" y="13544"/>
                  </a:cubicBezTo>
                  <a:cubicBezTo>
                    <a:pt x="6172" y="10008"/>
                    <a:pt x="4871" y="6672"/>
                    <a:pt x="2903" y="3670"/>
                  </a:cubicBezTo>
                  <a:cubicBezTo>
                    <a:pt x="2071" y="2373"/>
                    <a:pt x="1074" y="1142"/>
                    <a:pt x="10" y="11"/>
                  </a:cubicBezTo>
                  <a:close/>
                </a:path>
              </a:pathLst>
            </a:custGeom>
            <a:solidFill>
              <a:srgbClr val="277D3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28"/>
            <p:cNvSpPr/>
            <p:nvPr/>
          </p:nvSpPr>
          <p:spPr>
            <a:xfrm rot="5400000">
              <a:off x="1804109" y="3201341"/>
              <a:ext cx="314793" cy="608226"/>
            </a:xfrm>
            <a:custGeom>
              <a:avLst/>
              <a:gdLst/>
              <a:ahLst/>
              <a:cxnLst/>
              <a:rect l="l" t="t" r="r" b="b"/>
              <a:pathLst>
                <a:path w="9432" h="18224" extrusionOk="0">
                  <a:moveTo>
                    <a:pt x="7678" y="10083"/>
                  </a:moveTo>
                  <a:cubicBezTo>
                    <a:pt x="7678" y="10083"/>
                    <a:pt x="7678" y="10083"/>
                    <a:pt x="7679" y="10083"/>
                  </a:cubicBezTo>
                  <a:lnTo>
                    <a:pt x="7679" y="10083"/>
                  </a:lnTo>
                  <a:cubicBezTo>
                    <a:pt x="7678" y="10084"/>
                    <a:pt x="7677" y="10084"/>
                    <a:pt x="7676" y="10084"/>
                  </a:cubicBezTo>
                  <a:cubicBezTo>
                    <a:pt x="7676" y="10084"/>
                    <a:pt x="7677" y="10083"/>
                    <a:pt x="7678" y="10083"/>
                  </a:cubicBezTo>
                  <a:close/>
                  <a:moveTo>
                    <a:pt x="33" y="0"/>
                  </a:moveTo>
                  <a:cubicBezTo>
                    <a:pt x="11" y="0"/>
                    <a:pt x="0" y="4"/>
                    <a:pt x="4" y="11"/>
                  </a:cubicBezTo>
                  <a:cubicBezTo>
                    <a:pt x="1105" y="1145"/>
                    <a:pt x="2105" y="2379"/>
                    <a:pt x="2939" y="3680"/>
                  </a:cubicBezTo>
                  <a:cubicBezTo>
                    <a:pt x="4874" y="6682"/>
                    <a:pt x="6175" y="10051"/>
                    <a:pt x="6775" y="13554"/>
                  </a:cubicBezTo>
                  <a:cubicBezTo>
                    <a:pt x="7009" y="15055"/>
                    <a:pt x="7142" y="16622"/>
                    <a:pt x="7109" y="18224"/>
                  </a:cubicBezTo>
                  <a:cubicBezTo>
                    <a:pt x="9431" y="16523"/>
                    <a:pt x="7937" y="10236"/>
                    <a:pt x="7689" y="10086"/>
                  </a:cubicBezTo>
                  <a:lnTo>
                    <a:pt x="7689" y="10086"/>
                  </a:lnTo>
                  <a:cubicBezTo>
                    <a:pt x="7760" y="10108"/>
                    <a:pt x="8097" y="10260"/>
                    <a:pt x="8397" y="10260"/>
                  </a:cubicBezTo>
                  <a:cubicBezTo>
                    <a:pt x="8748" y="10260"/>
                    <a:pt x="9048" y="10052"/>
                    <a:pt x="8810" y="9184"/>
                  </a:cubicBezTo>
                  <a:cubicBezTo>
                    <a:pt x="8376" y="7749"/>
                    <a:pt x="7276" y="6415"/>
                    <a:pt x="6142" y="5514"/>
                  </a:cubicBezTo>
                  <a:lnTo>
                    <a:pt x="6142" y="5514"/>
                  </a:lnTo>
                  <a:cubicBezTo>
                    <a:pt x="6192" y="5519"/>
                    <a:pt x="6249" y="5522"/>
                    <a:pt x="6309" y="5522"/>
                  </a:cubicBezTo>
                  <a:cubicBezTo>
                    <a:pt x="6723" y="5522"/>
                    <a:pt x="7279" y="5371"/>
                    <a:pt x="6842" y="4380"/>
                  </a:cubicBezTo>
                  <a:cubicBezTo>
                    <a:pt x="5290" y="1213"/>
                    <a:pt x="460" y="0"/>
                    <a:pt x="33" y="0"/>
                  </a:cubicBezTo>
                  <a:close/>
                </a:path>
              </a:pathLst>
            </a:custGeom>
            <a:solidFill>
              <a:srgbClr val="2D95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28"/>
            <p:cNvSpPr/>
            <p:nvPr/>
          </p:nvSpPr>
          <p:spPr>
            <a:xfrm rot="5400000">
              <a:off x="1620096" y="3553564"/>
              <a:ext cx="851697" cy="438681"/>
            </a:xfrm>
            <a:custGeom>
              <a:avLst/>
              <a:gdLst/>
              <a:ahLst/>
              <a:cxnLst/>
              <a:rect l="l" t="t" r="r" b="b"/>
              <a:pathLst>
                <a:path w="25519" h="13144" extrusionOk="0">
                  <a:moveTo>
                    <a:pt x="3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3" y="1"/>
                    <a:pt x="6" y="1"/>
                    <a:pt x="9" y="1"/>
                  </a:cubicBezTo>
                  <a:lnTo>
                    <a:pt x="9" y="1"/>
                  </a:lnTo>
                  <a:cubicBezTo>
                    <a:pt x="7" y="1"/>
                    <a:pt x="4" y="0"/>
                    <a:pt x="3" y="0"/>
                  </a:cubicBezTo>
                  <a:close/>
                  <a:moveTo>
                    <a:pt x="9" y="1"/>
                  </a:moveTo>
                  <a:cubicBezTo>
                    <a:pt x="310" y="77"/>
                    <a:pt x="5176" y="4987"/>
                    <a:pt x="8640" y="6405"/>
                  </a:cubicBezTo>
                  <a:cubicBezTo>
                    <a:pt x="8893" y="6495"/>
                    <a:pt x="9103" y="6535"/>
                    <a:pt x="9277" y="6535"/>
                  </a:cubicBezTo>
                  <a:cubicBezTo>
                    <a:pt x="10071" y="6535"/>
                    <a:pt x="10123" y="5724"/>
                    <a:pt x="10041" y="5204"/>
                  </a:cubicBezTo>
                  <a:lnTo>
                    <a:pt x="10041" y="5204"/>
                  </a:lnTo>
                  <a:cubicBezTo>
                    <a:pt x="11309" y="6672"/>
                    <a:pt x="12576" y="8206"/>
                    <a:pt x="14044" y="9040"/>
                  </a:cubicBezTo>
                  <a:cubicBezTo>
                    <a:pt x="14361" y="9226"/>
                    <a:pt x="14615" y="9302"/>
                    <a:pt x="14820" y="9302"/>
                  </a:cubicBezTo>
                  <a:cubicBezTo>
                    <a:pt x="15757" y="9302"/>
                    <a:pt x="15645" y="7706"/>
                    <a:pt x="15645" y="7706"/>
                  </a:cubicBezTo>
                  <a:cubicBezTo>
                    <a:pt x="15648" y="7704"/>
                    <a:pt x="15652" y="7702"/>
                    <a:pt x="15658" y="7702"/>
                  </a:cubicBezTo>
                  <a:cubicBezTo>
                    <a:pt x="16025" y="7702"/>
                    <a:pt x="21774" y="12881"/>
                    <a:pt x="25519" y="13143"/>
                  </a:cubicBezTo>
                  <a:cubicBezTo>
                    <a:pt x="24018" y="11342"/>
                    <a:pt x="22383" y="9741"/>
                    <a:pt x="20582" y="8306"/>
                  </a:cubicBezTo>
                  <a:cubicBezTo>
                    <a:pt x="16546" y="5004"/>
                    <a:pt x="11842" y="2569"/>
                    <a:pt x="6805" y="1201"/>
                  </a:cubicBezTo>
                  <a:cubicBezTo>
                    <a:pt x="4573" y="568"/>
                    <a:pt x="2308" y="202"/>
                    <a:pt x="9" y="1"/>
                  </a:cubicBezTo>
                  <a:close/>
                </a:path>
              </a:pathLst>
            </a:custGeom>
            <a:solidFill>
              <a:srgbClr val="277D3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28"/>
            <p:cNvSpPr/>
            <p:nvPr/>
          </p:nvSpPr>
          <p:spPr>
            <a:xfrm rot="5400000">
              <a:off x="1646130" y="3524728"/>
              <a:ext cx="887942" cy="520316"/>
            </a:xfrm>
            <a:custGeom>
              <a:avLst/>
              <a:gdLst/>
              <a:ahLst/>
              <a:cxnLst/>
              <a:rect l="l" t="t" r="r" b="b"/>
              <a:pathLst>
                <a:path w="26605" h="15590" extrusionOk="0">
                  <a:moveTo>
                    <a:pt x="18431" y="6082"/>
                  </a:moveTo>
                  <a:cubicBezTo>
                    <a:pt x="18431" y="6082"/>
                    <a:pt x="18431" y="6082"/>
                    <a:pt x="18431" y="6082"/>
                  </a:cubicBezTo>
                  <a:cubicBezTo>
                    <a:pt x="18430" y="6082"/>
                    <a:pt x="18430" y="6082"/>
                    <a:pt x="18431" y="6082"/>
                  </a:cubicBezTo>
                  <a:close/>
                  <a:moveTo>
                    <a:pt x="8554" y="0"/>
                  </a:moveTo>
                  <a:cubicBezTo>
                    <a:pt x="4270" y="0"/>
                    <a:pt x="0" y="2394"/>
                    <a:pt x="184" y="2446"/>
                  </a:cubicBezTo>
                  <a:cubicBezTo>
                    <a:pt x="2519" y="2680"/>
                    <a:pt x="4754" y="3080"/>
                    <a:pt x="6956" y="3681"/>
                  </a:cubicBezTo>
                  <a:cubicBezTo>
                    <a:pt x="12026" y="5048"/>
                    <a:pt x="16730" y="7450"/>
                    <a:pt x="20766" y="10752"/>
                  </a:cubicBezTo>
                  <a:cubicBezTo>
                    <a:pt x="22534" y="12220"/>
                    <a:pt x="24202" y="13855"/>
                    <a:pt x="25703" y="15589"/>
                  </a:cubicBezTo>
                  <a:cubicBezTo>
                    <a:pt x="26605" y="11499"/>
                    <a:pt x="19079" y="6134"/>
                    <a:pt x="18469" y="6069"/>
                  </a:cubicBezTo>
                  <a:lnTo>
                    <a:pt x="18469" y="6069"/>
                  </a:lnTo>
                  <a:cubicBezTo>
                    <a:pt x="18776" y="5965"/>
                    <a:pt x="20758" y="5272"/>
                    <a:pt x="18764" y="4014"/>
                  </a:cubicBezTo>
                  <a:cubicBezTo>
                    <a:pt x="17067" y="2965"/>
                    <a:pt x="14856" y="2572"/>
                    <a:pt x="12817" y="2572"/>
                  </a:cubicBezTo>
                  <a:cubicBezTo>
                    <a:pt x="12652" y="2572"/>
                    <a:pt x="12489" y="2575"/>
                    <a:pt x="12326" y="2580"/>
                  </a:cubicBezTo>
                  <a:cubicBezTo>
                    <a:pt x="12860" y="2213"/>
                    <a:pt x="13694" y="1379"/>
                    <a:pt x="11926" y="612"/>
                  </a:cubicBezTo>
                  <a:cubicBezTo>
                    <a:pt x="10859" y="174"/>
                    <a:pt x="9706" y="0"/>
                    <a:pt x="8554" y="0"/>
                  </a:cubicBezTo>
                  <a:close/>
                </a:path>
              </a:pathLst>
            </a:custGeom>
            <a:solidFill>
              <a:srgbClr val="2D95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28"/>
            <p:cNvSpPr/>
            <p:nvPr/>
          </p:nvSpPr>
          <p:spPr>
            <a:xfrm rot="5400000">
              <a:off x="1412470" y="3509596"/>
              <a:ext cx="120250" cy="100225"/>
            </a:xfrm>
            <a:custGeom>
              <a:avLst/>
              <a:gdLst/>
              <a:ahLst/>
              <a:cxnLst/>
              <a:rect l="l" t="t" r="r" b="b"/>
              <a:pathLst>
                <a:path w="3603" h="3003" fill="none" extrusionOk="0">
                  <a:moveTo>
                    <a:pt x="0" y="1"/>
                  </a:moveTo>
                  <a:lnTo>
                    <a:pt x="3603" y="3003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28"/>
            <p:cNvSpPr/>
            <p:nvPr/>
          </p:nvSpPr>
          <p:spPr>
            <a:xfrm rot="5400000">
              <a:off x="1487029" y="3546343"/>
              <a:ext cx="1135" cy="50129"/>
            </a:xfrm>
            <a:custGeom>
              <a:avLst/>
              <a:gdLst/>
              <a:ahLst/>
              <a:cxnLst/>
              <a:rect l="l" t="t" r="r" b="b"/>
              <a:pathLst>
                <a:path w="34" h="1502" fill="none" extrusionOk="0">
                  <a:moveTo>
                    <a:pt x="34" y="0"/>
                  </a:moveTo>
                  <a:lnTo>
                    <a:pt x="0" y="1501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3" name="Google Shape;7483;p28"/>
            <p:cNvSpPr/>
            <p:nvPr/>
          </p:nvSpPr>
          <p:spPr>
            <a:xfrm rot="5400000">
              <a:off x="1474780" y="3516271"/>
              <a:ext cx="33442" cy="2269"/>
            </a:xfrm>
            <a:custGeom>
              <a:avLst/>
              <a:gdLst/>
              <a:ahLst/>
              <a:cxnLst/>
              <a:rect l="l" t="t" r="r" b="b"/>
              <a:pathLst>
                <a:path w="1002" h="68" fill="none" extrusionOk="0">
                  <a:moveTo>
                    <a:pt x="1001" y="0"/>
                  </a:moveTo>
                  <a:lnTo>
                    <a:pt x="1" y="67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28"/>
            <p:cNvSpPr/>
            <p:nvPr/>
          </p:nvSpPr>
          <p:spPr>
            <a:xfrm rot="5400000">
              <a:off x="1199248" y="3651562"/>
              <a:ext cx="12282" cy="155895"/>
            </a:xfrm>
            <a:custGeom>
              <a:avLst/>
              <a:gdLst/>
              <a:ahLst/>
              <a:cxnLst/>
              <a:rect l="l" t="t" r="r" b="b"/>
              <a:pathLst>
                <a:path w="368" h="4671" fill="none" extrusionOk="0">
                  <a:moveTo>
                    <a:pt x="367" y="1"/>
                  </a:moveTo>
                  <a:lnTo>
                    <a:pt x="0" y="4671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28"/>
            <p:cNvSpPr/>
            <p:nvPr/>
          </p:nvSpPr>
          <p:spPr>
            <a:xfrm rot="5400000">
              <a:off x="1184211" y="3734482"/>
              <a:ext cx="41218" cy="27868"/>
            </a:xfrm>
            <a:custGeom>
              <a:avLst/>
              <a:gdLst/>
              <a:ahLst/>
              <a:cxnLst/>
              <a:rect l="l" t="t" r="r" b="b"/>
              <a:pathLst>
                <a:path w="1235" h="835" fill="none" extrusionOk="0">
                  <a:moveTo>
                    <a:pt x="1235" y="0"/>
                  </a:moveTo>
                  <a:lnTo>
                    <a:pt x="1" y="834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28"/>
            <p:cNvSpPr/>
            <p:nvPr/>
          </p:nvSpPr>
          <p:spPr>
            <a:xfrm rot="5400000">
              <a:off x="1239865" y="3708900"/>
              <a:ext cx="22328" cy="24497"/>
            </a:xfrm>
            <a:custGeom>
              <a:avLst/>
              <a:gdLst/>
              <a:ahLst/>
              <a:cxnLst/>
              <a:rect l="l" t="t" r="r" b="b"/>
              <a:pathLst>
                <a:path w="669" h="734" fill="none" extrusionOk="0">
                  <a:moveTo>
                    <a:pt x="668" y="734"/>
                  </a:moveTo>
                  <a:lnTo>
                    <a:pt x="1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28"/>
            <p:cNvSpPr/>
            <p:nvPr/>
          </p:nvSpPr>
          <p:spPr>
            <a:xfrm rot="5400000">
              <a:off x="1522109" y="4184821"/>
              <a:ext cx="120283" cy="99124"/>
            </a:xfrm>
            <a:custGeom>
              <a:avLst/>
              <a:gdLst/>
              <a:ahLst/>
              <a:cxnLst/>
              <a:rect l="l" t="t" r="r" b="b"/>
              <a:pathLst>
                <a:path w="3604" h="2970" fill="none" extrusionOk="0">
                  <a:moveTo>
                    <a:pt x="3603" y="1"/>
                  </a:moveTo>
                  <a:lnTo>
                    <a:pt x="1" y="297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28"/>
            <p:cNvSpPr/>
            <p:nvPr/>
          </p:nvSpPr>
          <p:spPr>
            <a:xfrm rot="5400000">
              <a:off x="1544369" y="4242728"/>
              <a:ext cx="49028" cy="10046"/>
            </a:xfrm>
            <a:custGeom>
              <a:avLst/>
              <a:gdLst/>
              <a:ahLst/>
              <a:cxnLst/>
              <a:rect l="l" t="t" r="r" b="b"/>
              <a:pathLst>
                <a:path w="1469" h="301" fill="none" extrusionOk="0">
                  <a:moveTo>
                    <a:pt x="1468" y="301"/>
                  </a:moveTo>
                  <a:lnTo>
                    <a:pt x="1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28"/>
            <p:cNvSpPr/>
            <p:nvPr/>
          </p:nvSpPr>
          <p:spPr>
            <a:xfrm rot="5400000">
              <a:off x="1618963" y="4244965"/>
              <a:ext cx="2269" cy="32307"/>
            </a:xfrm>
            <a:custGeom>
              <a:avLst/>
              <a:gdLst/>
              <a:ahLst/>
              <a:cxnLst/>
              <a:rect l="l" t="t" r="r" b="b"/>
              <a:pathLst>
                <a:path w="68" h="968" fill="none" extrusionOk="0">
                  <a:moveTo>
                    <a:pt x="0" y="968"/>
                  </a:moveTo>
                  <a:lnTo>
                    <a:pt x="67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28"/>
            <p:cNvSpPr/>
            <p:nvPr/>
          </p:nvSpPr>
          <p:spPr>
            <a:xfrm rot="5400000">
              <a:off x="1129691" y="3492910"/>
              <a:ext cx="660191" cy="827199"/>
            </a:xfrm>
            <a:custGeom>
              <a:avLst/>
              <a:gdLst/>
              <a:ahLst/>
              <a:cxnLst/>
              <a:rect l="l" t="t" r="r" b="b"/>
              <a:pathLst>
                <a:path w="19781" h="24785" fill="none" extrusionOk="0">
                  <a:moveTo>
                    <a:pt x="1835" y="2235"/>
                  </a:moveTo>
                  <a:cubicBezTo>
                    <a:pt x="8539" y="0"/>
                    <a:pt x="15811" y="3670"/>
                    <a:pt x="18013" y="10441"/>
                  </a:cubicBezTo>
                  <a:cubicBezTo>
                    <a:pt x="19781" y="15812"/>
                    <a:pt x="16845" y="21616"/>
                    <a:pt x="11475" y="23350"/>
                  </a:cubicBezTo>
                  <a:cubicBezTo>
                    <a:pt x="7172" y="24785"/>
                    <a:pt x="2535" y="22383"/>
                    <a:pt x="1134" y="18113"/>
                  </a:cubicBezTo>
                  <a:cubicBezTo>
                    <a:pt x="0" y="14644"/>
                    <a:pt x="1868" y="10975"/>
                    <a:pt x="5337" y="9841"/>
                  </a:cubicBezTo>
                  <a:cubicBezTo>
                    <a:pt x="8106" y="8940"/>
                    <a:pt x="11041" y="10441"/>
                    <a:pt x="11975" y="13210"/>
                  </a:cubicBezTo>
                  <a:cubicBezTo>
                    <a:pt x="12676" y="15445"/>
                    <a:pt x="11475" y="17813"/>
                    <a:pt x="9307" y="18514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28"/>
            <p:cNvSpPr/>
            <p:nvPr/>
          </p:nvSpPr>
          <p:spPr>
            <a:xfrm rot="5400000">
              <a:off x="1648471" y="3811313"/>
              <a:ext cx="145882" cy="163704"/>
            </a:xfrm>
            <a:custGeom>
              <a:avLst/>
              <a:gdLst/>
              <a:ahLst/>
              <a:cxnLst/>
              <a:rect l="l" t="t" r="r" b="b"/>
              <a:pathLst>
                <a:path w="4371" h="4905" fill="none" extrusionOk="0">
                  <a:moveTo>
                    <a:pt x="2168" y="1"/>
                  </a:moveTo>
                  <a:cubicBezTo>
                    <a:pt x="2902" y="234"/>
                    <a:pt x="3536" y="801"/>
                    <a:pt x="3870" y="1569"/>
                  </a:cubicBezTo>
                  <a:cubicBezTo>
                    <a:pt x="4370" y="2703"/>
                    <a:pt x="3836" y="4037"/>
                    <a:pt x="2669" y="4537"/>
                  </a:cubicBezTo>
                  <a:cubicBezTo>
                    <a:pt x="1735" y="4904"/>
                    <a:pt x="701" y="4504"/>
                    <a:pt x="300" y="3570"/>
                  </a:cubicBezTo>
                  <a:cubicBezTo>
                    <a:pt x="0" y="2836"/>
                    <a:pt x="334" y="2002"/>
                    <a:pt x="1034" y="1702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28"/>
            <p:cNvSpPr/>
            <p:nvPr/>
          </p:nvSpPr>
          <p:spPr>
            <a:xfrm rot="5400000">
              <a:off x="1728069" y="3840316"/>
              <a:ext cx="37914" cy="33308"/>
            </a:xfrm>
            <a:custGeom>
              <a:avLst/>
              <a:gdLst/>
              <a:ahLst/>
              <a:cxnLst/>
              <a:rect l="l" t="t" r="r" b="b"/>
              <a:pathLst>
                <a:path w="1136" h="998" extrusionOk="0">
                  <a:moveTo>
                    <a:pt x="544" y="1"/>
                  </a:moveTo>
                  <a:cubicBezTo>
                    <a:pt x="507" y="1"/>
                    <a:pt x="470" y="6"/>
                    <a:pt x="435" y="16"/>
                  </a:cubicBezTo>
                  <a:cubicBezTo>
                    <a:pt x="168" y="116"/>
                    <a:pt x="1" y="383"/>
                    <a:pt x="101" y="649"/>
                  </a:cubicBezTo>
                  <a:cubicBezTo>
                    <a:pt x="158" y="848"/>
                    <a:pt x="383" y="998"/>
                    <a:pt x="592" y="998"/>
                  </a:cubicBezTo>
                  <a:cubicBezTo>
                    <a:pt x="629" y="998"/>
                    <a:pt x="666" y="993"/>
                    <a:pt x="701" y="983"/>
                  </a:cubicBezTo>
                  <a:cubicBezTo>
                    <a:pt x="968" y="883"/>
                    <a:pt x="1135" y="616"/>
                    <a:pt x="1035" y="349"/>
                  </a:cubicBezTo>
                  <a:cubicBezTo>
                    <a:pt x="978" y="151"/>
                    <a:pt x="753" y="1"/>
                    <a:pt x="544" y="1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28"/>
            <p:cNvSpPr/>
            <p:nvPr/>
          </p:nvSpPr>
          <p:spPr>
            <a:xfrm rot="5400000">
              <a:off x="2238518" y="3320322"/>
              <a:ext cx="66850" cy="66850"/>
            </a:xfrm>
            <a:custGeom>
              <a:avLst/>
              <a:gdLst/>
              <a:ahLst/>
              <a:cxnLst/>
              <a:rect l="l" t="t" r="r" b="b"/>
              <a:pathLst>
                <a:path w="2003" h="2003" extrusionOk="0">
                  <a:moveTo>
                    <a:pt x="1002" y="1"/>
                  </a:moveTo>
                  <a:cubicBezTo>
                    <a:pt x="468" y="1"/>
                    <a:pt x="1" y="434"/>
                    <a:pt x="1" y="1001"/>
                  </a:cubicBezTo>
                  <a:cubicBezTo>
                    <a:pt x="1" y="1535"/>
                    <a:pt x="468" y="2002"/>
                    <a:pt x="1002" y="2002"/>
                  </a:cubicBezTo>
                  <a:cubicBezTo>
                    <a:pt x="1535" y="2002"/>
                    <a:pt x="2002" y="1535"/>
                    <a:pt x="2002" y="1001"/>
                  </a:cubicBezTo>
                  <a:cubicBezTo>
                    <a:pt x="2002" y="434"/>
                    <a:pt x="1535" y="1"/>
                    <a:pt x="1002" y="1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28"/>
            <p:cNvSpPr/>
            <p:nvPr/>
          </p:nvSpPr>
          <p:spPr>
            <a:xfrm rot="5400000">
              <a:off x="2004754" y="4333410"/>
              <a:ext cx="42353" cy="42420"/>
            </a:xfrm>
            <a:custGeom>
              <a:avLst/>
              <a:gdLst/>
              <a:ahLst/>
              <a:cxnLst/>
              <a:rect l="l" t="t" r="r" b="b"/>
              <a:pathLst>
                <a:path w="1269" h="1271" extrusionOk="0">
                  <a:moveTo>
                    <a:pt x="685" y="0"/>
                  </a:moveTo>
                  <a:cubicBezTo>
                    <a:pt x="669" y="0"/>
                    <a:pt x="652" y="1"/>
                    <a:pt x="635" y="3"/>
                  </a:cubicBezTo>
                  <a:cubicBezTo>
                    <a:pt x="301" y="3"/>
                    <a:pt x="1" y="303"/>
                    <a:pt x="1" y="636"/>
                  </a:cubicBezTo>
                  <a:cubicBezTo>
                    <a:pt x="1" y="970"/>
                    <a:pt x="301" y="1270"/>
                    <a:pt x="635" y="1270"/>
                  </a:cubicBezTo>
                  <a:cubicBezTo>
                    <a:pt x="968" y="1270"/>
                    <a:pt x="1269" y="970"/>
                    <a:pt x="1269" y="636"/>
                  </a:cubicBezTo>
                  <a:cubicBezTo>
                    <a:pt x="1269" y="288"/>
                    <a:pt x="998" y="0"/>
                    <a:pt x="685" y="0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95" name="Google Shape;7495;p28"/>
          <p:cNvGrpSpPr/>
          <p:nvPr/>
        </p:nvGrpSpPr>
        <p:grpSpPr>
          <a:xfrm rot="-8100334">
            <a:off x="7695467" y="611682"/>
            <a:ext cx="950058" cy="773807"/>
            <a:chOff x="1046187" y="3320322"/>
            <a:chExt cx="1304072" cy="1062146"/>
          </a:xfrm>
        </p:grpSpPr>
        <p:sp>
          <p:nvSpPr>
            <p:cNvPr id="7496" name="Google Shape;7496;p28"/>
            <p:cNvSpPr/>
            <p:nvPr/>
          </p:nvSpPr>
          <p:spPr>
            <a:xfrm rot="5400000">
              <a:off x="1541802" y="4205414"/>
              <a:ext cx="182595" cy="171514"/>
            </a:xfrm>
            <a:custGeom>
              <a:avLst/>
              <a:gdLst/>
              <a:ahLst/>
              <a:cxnLst/>
              <a:rect l="l" t="t" r="r" b="b"/>
              <a:pathLst>
                <a:path w="5471" h="5139" extrusionOk="0">
                  <a:moveTo>
                    <a:pt x="2174" y="1"/>
                  </a:moveTo>
                  <a:cubicBezTo>
                    <a:pt x="1775" y="1"/>
                    <a:pt x="1362" y="160"/>
                    <a:pt x="1001" y="474"/>
                  </a:cubicBezTo>
                  <a:cubicBezTo>
                    <a:pt x="667" y="774"/>
                    <a:pt x="467" y="1108"/>
                    <a:pt x="334" y="1508"/>
                  </a:cubicBezTo>
                  <a:cubicBezTo>
                    <a:pt x="134" y="2142"/>
                    <a:pt x="0" y="4510"/>
                    <a:pt x="0" y="4777"/>
                  </a:cubicBezTo>
                  <a:lnTo>
                    <a:pt x="0" y="5011"/>
                  </a:lnTo>
                  <a:lnTo>
                    <a:pt x="267" y="5011"/>
                  </a:lnTo>
                  <a:cubicBezTo>
                    <a:pt x="454" y="5011"/>
                    <a:pt x="2050" y="5139"/>
                    <a:pt x="2988" y="5139"/>
                  </a:cubicBezTo>
                  <a:cubicBezTo>
                    <a:pt x="3222" y="5139"/>
                    <a:pt x="3416" y="5131"/>
                    <a:pt x="3536" y="5111"/>
                  </a:cubicBezTo>
                  <a:cubicBezTo>
                    <a:pt x="3970" y="5011"/>
                    <a:pt x="4303" y="4844"/>
                    <a:pt x="4637" y="4544"/>
                  </a:cubicBezTo>
                  <a:cubicBezTo>
                    <a:pt x="5471" y="3810"/>
                    <a:pt x="5337" y="2809"/>
                    <a:pt x="4804" y="2209"/>
                  </a:cubicBezTo>
                  <a:cubicBezTo>
                    <a:pt x="4503" y="1875"/>
                    <a:pt x="4136" y="1708"/>
                    <a:pt x="3769" y="1708"/>
                  </a:cubicBezTo>
                  <a:cubicBezTo>
                    <a:pt x="3803" y="1441"/>
                    <a:pt x="3703" y="1008"/>
                    <a:pt x="3369" y="607"/>
                  </a:cubicBezTo>
                  <a:cubicBezTo>
                    <a:pt x="3051" y="201"/>
                    <a:pt x="2622" y="1"/>
                    <a:pt x="2174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28"/>
            <p:cNvSpPr/>
            <p:nvPr/>
          </p:nvSpPr>
          <p:spPr>
            <a:xfrm rot="5400000">
              <a:off x="1143663" y="3658152"/>
              <a:ext cx="191506" cy="186099"/>
            </a:xfrm>
            <a:custGeom>
              <a:avLst/>
              <a:gdLst/>
              <a:ahLst/>
              <a:cxnLst/>
              <a:rect l="l" t="t" r="r" b="b"/>
              <a:pathLst>
                <a:path w="5738" h="5576" extrusionOk="0">
                  <a:moveTo>
                    <a:pt x="1633" y="0"/>
                  </a:moveTo>
                  <a:cubicBezTo>
                    <a:pt x="908" y="0"/>
                    <a:pt x="353" y="479"/>
                    <a:pt x="134" y="1272"/>
                  </a:cubicBezTo>
                  <a:cubicBezTo>
                    <a:pt x="0" y="1739"/>
                    <a:pt x="0" y="2106"/>
                    <a:pt x="167" y="2473"/>
                  </a:cubicBezTo>
                  <a:cubicBezTo>
                    <a:pt x="401" y="3107"/>
                    <a:pt x="1602" y="5142"/>
                    <a:pt x="1735" y="5342"/>
                  </a:cubicBezTo>
                  <a:lnTo>
                    <a:pt x="1835" y="5576"/>
                  </a:lnTo>
                  <a:lnTo>
                    <a:pt x="2069" y="5442"/>
                  </a:lnTo>
                  <a:cubicBezTo>
                    <a:pt x="2302" y="5309"/>
                    <a:pt x="4337" y="4108"/>
                    <a:pt x="4804" y="3641"/>
                  </a:cubicBezTo>
                  <a:cubicBezTo>
                    <a:pt x="5104" y="3341"/>
                    <a:pt x="5304" y="3007"/>
                    <a:pt x="5438" y="2573"/>
                  </a:cubicBezTo>
                  <a:cubicBezTo>
                    <a:pt x="5738" y="1473"/>
                    <a:pt x="5071" y="739"/>
                    <a:pt x="4270" y="505"/>
                  </a:cubicBezTo>
                  <a:cubicBezTo>
                    <a:pt x="4215" y="501"/>
                    <a:pt x="4161" y="499"/>
                    <a:pt x="4107" y="499"/>
                  </a:cubicBezTo>
                  <a:cubicBezTo>
                    <a:pt x="3736" y="499"/>
                    <a:pt x="3394" y="597"/>
                    <a:pt x="3103" y="772"/>
                  </a:cubicBezTo>
                  <a:cubicBezTo>
                    <a:pt x="2969" y="539"/>
                    <a:pt x="2669" y="205"/>
                    <a:pt x="2135" y="72"/>
                  </a:cubicBezTo>
                  <a:cubicBezTo>
                    <a:pt x="1961" y="23"/>
                    <a:pt x="1793" y="0"/>
                    <a:pt x="1633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28"/>
            <p:cNvSpPr/>
            <p:nvPr/>
          </p:nvSpPr>
          <p:spPr>
            <a:xfrm rot="5400000">
              <a:off x="1412171" y="3441543"/>
              <a:ext cx="184831" cy="171748"/>
            </a:xfrm>
            <a:custGeom>
              <a:avLst/>
              <a:gdLst/>
              <a:ahLst/>
              <a:cxnLst/>
              <a:rect l="l" t="t" r="r" b="b"/>
              <a:pathLst>
                <a:path w="5538" h="5146" extrusionOk="0">
                  <a:moveTo>
                    <a:pt x="3238" y="0"/>
                  </a:moveTo>
                  <a:cubicBezTo>
                    <a:pt x="2740" y="0"/>
                    <a:pt x="2296" y="257"/>
                    <a:pt x="2002" y="630"/>
                  </a:cubicBezTo>
                  <a:cubicBezTo>
                    <a:pt x="1735" y="963"/>
                    <a:pt x="1602" y="1330"/>
                    <a:pt x="1669" y="1731"/>
                  </a:cubicBezTo>
                  <a:cubicBezTo>
                    <a:pt x="1368" y="1731"/>
                    <a:pt x="935" y="1864"/>
                    <a:pt x="601" y="2298"/>
                  </a:cubicBezTo>
                  <a:cubicBezTo>
                    <a:pt x="1" y="3032"/>
                    <a:pt x="101" y="3999"/>
                    <a:pt x="868" y="4633"/>
                  </a:cubicBezTo>
                  <a:cubicBezTo>
                    <a:pt x="1202" y="4933"/>
                    <a:pt x="1568" y="5100"/>
                    <a:pt x="2002" y="5133"/>
                  </a:cubicBezTo>
                  <a:cubicBezTo>
                    <a:pt x="2086" y="5141"/>
                    <a:pt x="2195" y="5145"/>
                    <a:pt x="2323" y="5145"/>
                  </a:cubicBezTo>
                  <a:cubicBezTo>
                    <a:pt x="3221" y="5145"/>
                    <a:pt x="5038" y="4966"/>
                    <a:pt x="5271" y="4966"/>
                  </a:cubicBezTo>
                  <a:lnTo>
                    <a:pt x="5538" y="4933"/>
                  </a:lnTo>
                  <a:lnTo>
                    <a:pt x="5505" y="4666"/>
                  </a:lnTo>
                  <a:cubicBezTo>
                    <a:pt x="5438" y="4399"/>
                    <a:pt x="5238" y="2031"/>
                    <a:pt x="5038" y="1397"/>
                  </a:cubicBezTo>
                  <a:cubicBezTo>
                    <a:pt x="4904" y="997"/>
                    <a:pt x="4671" y="697"/>
                    <a:pt x="4337" y="430"/>
                  </a:cubicBezTo>
                  <a:cubicBezTo>
                    <a:pt x="3966" y="127"/>
                    <a:pt x="3589" y="0"/>
                    <a:pt x="3238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28"/>
            <p:cNvSpPr/>
            <p:nvPr/>
          </p:nvSpPr>
          <p:spPr>
            <a:xfrm rot="5400000">
              <a:off x="1842206" y="3162242"/>
              <a:ext cx="238264" cy="607892"/>
            </a:xfrm>
            <a:custGeom>
              <a:avLst/>
              <a:gdLst/>
              <a:ahLst/>
              <a:cxnLst/>
              <a:rect l="l" t="t" r="r" b="b"/>
              <a:pathLst>
                <a:path w="7139" h="18214" extrusionOk="0">
                  <a:moveTo>
                    <a:pt x="0" y="1"/>
                  </a:moveTo>
                  <a:lnTo>
                    <a:pt x="0" y="1"/>
                  </a:lnTo>
                  <a:cubicBezTo>
                    <a:pt x="4" y="4"/>
                    <a:pt x="7" y="7"/>
                    <a:pt x="10" y="11"/>
                  </a:cubicBezTo>
                  <a:lnTo>
                    <a:pt x="10" y="11"/>
                  </a:lnTo>
                  <a:cubicBezTo>
                    <a:pt x="7" y="5"/>
                    <a:pt x="4" y="1"/>
                    <a:pt x="0" y="1"/>
                  </a:cubicBezTo>
                  <a:close/>
                  <a:moveTo>
                    <a:pt x="10" y="11"/>
                  </a:moveTo>
                  <a:lnTo>
                    <a:pt x="10" y="11"/>
                  </a:lnTo>
                  <a:cubicBezTo>
                    <a:pt x="145" y="259"/>
                    <a:pt x="394" y="4892"/>
                    <a:pt x="1502" y="7172"/>
                  </a:cubicBezTo>
                  <a:cubicBezTo>
                    <a:pt x="1696" y="7547"/>
                    <a:pt x="1902" y="7679"/>
                    <a:pt x="2093" y="7679"/>
                  </a:cubicBezTo>
                  <a:cubicBezTo>
                    <a:pt x="2361" y="7679"/>
                    <a:pt x="2599" y="7420"/>
                    <a:pt x="2736" y="7206"/>
                  </a:cubicBezTo>
                  <a:lnTo>
                    <a:pt x="2736" y="7206"/>
                  </a:lnTo>
                  <a:cubicBezTo>
                    <a:pt x="2702" y="8507"/>
                    <a:pt x="2669" y="9874"/>
                    <a:pt x="3036" y="10975"/>
                  </a:cubicBezTo>
                  <a:cubicBezTo>
                    <a:pt x="3183" y="11427"/>
                    <a:pt x="3395" y="11577"/>
                    <a:pt x="3611" y="11577"/>
                  </a:cubicBezTo>
                  <a:cubicBezTo>
                    <a:pt x="4033" y="11577"/>
                    <a:pt x="4470" y="11008"/>
                    <a:pt x="4470" y="11008"/>
                  </a:cubicBezTo>
                  <a:cubicBezTo>
                    <a:pt x="4637" y="11008"/>
                    <a:pt x="5238" y="16379"/>
                    <a:pt x="7072" y="18214"/>
                  </a:cubicBezTo>
                  <a:cubicBezTo>
                    <a:pt x="7139" y="16679"/>
                    <a:pt x="7005" y="15078"/>
                    <a:pt x="6739" y="13544"/>
                  </a:cubicBezTo>
                  <a:cubicBezTo>
                    <a:pt x="6172" y="10008"/>
                    <a:pt x="4871" y="6672"/>
                    <a:pt x="2903" y="3670"/>
                  </a:cubicBezTo>
                  <a:cubicBezTo>
                    <a:pt x="2071" y="2373"/>
                    <a:pt x="1074" y="1142"/>
                    <a:pt x="10" y="11"/>
                  </a:cubicBezTo>
                  <a:close/>
                </a:path>
              </a:pathLst>
            </a:custGeom>
            <a:solidFill>
              <a:srgbClr val="277D3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28"/>
            <p:cNvSpPr/>
            <p:nvPr/>
          </p:nvSpPr>
          <p:spPr>
            <a:xfrm rot="5400000">
              <a:off x="1804109" y="3201341"/>
              <a:ext cx="314793" cy="608226"/>
            </a:xfrm>
            <a:custGeom>
              <a:avLst/>
              <a:gdLst/>
              <a:ahLst/>
              <a:cxnLst/>
              <a:rect l="l" t="t" r="r" b="b"/>
              <a:pathLst>
                <a:path w="9432" h="18224" extrusionOk="0">
                  <a:moveTo>
                    <a:pt x="7678" y="10083"/>
                  </a:moveTo>
                  <a:cubicBezTo>
                    <a:pt x="7678" y="10083"/>
                    <a:pt x="7678" y="10083"/>
                    <a:pt x="7679" y="10083"/>
                  </a:cubicBezTo>
                  <a:lnTo>
                    <a:pt x="7679" y="10083"/>
                  </a:lnTo>
                  <a:cubicBezTo>
                    <a:pt x="7678" y="10084"/>
                    <a:pt x="7677" y="10084"/>
                    <a:pt x="7676" y="10084"/>
                  </a:cubicBezTo>
                  <a:cubicBezTo>
                    <a:pt x="7676" y="10084"/>
                    <a:pt x="7677" y="10083"/>
                    <a:pt x="7678" y="10083"/>
                  </a:cubicBezTo>
                  <a:close/>
                  <a:moveTo>
                    <a:pt x="33" y="0"/>
                  </a:moveTo>
                  <a:cubicBezTo>
                    <a:pt x="11" y="0"/>
                    <a:pt x="0" y="4"/>
                    <a:pt x="4" y="11"/>
                  </a:cubicBezTo>
                  <a:cubicBezTo>
                    <a:pt x="1105" y="1145"/>
                    <a:pt x="2105" y="2379"/>
                    <a:pt x="2939" y="3680"/>
                  </a:cubicBezTo>
                  <a:cubicBezTo>
                    <a:pt x="4874" y="6682"/>
                    <a:pt x="6175" y="10051"/>
                    <a:pt x="6775" y="13554"/>
                  </a:cubicBezTo>
                  <a:cubicBezTo>
                    <a:pt x="7009" y="15055"/>
                    <a:pt x="7142" y="16622"/>
                    <a:pt x="7109" y="18224"/>
                  </a:cubicBezTo>
                  <a:cubicBezTo>
                    <a:pt x="9431" y="16523"/>
                    <a:pt x="7937" y="10236"/>
                    <a:pt x="7689" y="10086"/>
                  </a:cubicBezTo>
                  <a:lnTo>
                    <a:pt x="7689" y="10086"/>
                  </a:lnTo>
                  <a:cubicBezTo>
                    <a:pt x="7760" y="10108"/>
                    <a:pt x="8097" y="10260"/>
                    <a:pt x="8397" y="10260"/>
                  </a:cubicBezTo>
                  <a:cubicBezTo>
                    <a:pt x="8748" y="10260"/>
                    <a:pt x="9048" y="10052"/>
                    <a:pt x="8810" y="9184"/>
                  </a:cubicBezTo>
                  <a:cubicBezTo>
                    <a:pt x="8376" y="7749"/>
                    <a:pt x="7276" y="6415"/>
                    <a:pt x="6142" y="5514"/>
                  </a:cubicBezTo>
                  <a:lnTo>
                    <a:pt x="6142" y="5514"/>
                  </a:lnTo>
                  <a:cubicBezTo>
                    <a:pt x="6192" y="5519"/>
                    <a:pt x="6249" y="5522"/>
                    <a:pt x="6309" y="5522"/>
                  </a:cubicBezTo>
                  <a:cubicBezTo>
                    <a:pt x="6723" y="5522"/>
                    <a:pt x="7279" y="5371"/>
                    <a:pt x="6842" y="4380"/>
                  </a:cubicBezTo>
                  <a:cubicBezTo>
                    <a:pt x="5290" y="1213"/>
                    <a:pt x="460" y="0"/>
                    <a:pt x="33" y="0"/>
                  </a:cubicBezTo>
                  <a:close/>
                </a:path>
              </a:pathLst>
            </a:custGeom>
            <a:solidFill>
              <a:srgbClr val="2D95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28"/>
            <p:cNvSpPr/>
            <p:nvPr/>
          </p:nvSpPr>
          <p:spPr>
            <a:xfrm rot="5400000">
              <a:off x="1620096" y="3553564"/>
              <a:ext cx="851697" cy="438681"/>
            </a:xfrm>
            <a:custGeom>
              <a:avLst/>
              <a:gdLst/>
              <a:ahLst/>
              <a:cxnLst/>
              <a:rect l="l" t="t" r="r" b="b"/>
              <a:pathLst>
                <a:path w="25519" h="13144" extrusionOk="0">
                  <a:moveTo>
                    <a:pt x="3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3" y="1"/>
                    <a:pt x="6" y="1"/>
                    <a:pt x="9" y="1"/>
                  </a:cubicBezTo>
                  <a:lnTo>
                    <a:pt x="9" y="1"/>
                  </a:lnTo>
                  <a:cubicBezTo>
                    <a:pt x="7" y="1"/>
                    <a:pt x="4" y="0"/>
                    <a:pt x="3" y="0"/>
                  </a:cubicBezTo>
                  <a:close/>
                  <a:moveTo>
                    <a:pt x="9" y="1"/>
                  </a:moveTo>
                  <a:cubicBezTo>
                    <a:pt x="310" y="77"/>
                    <a:pt x="5176" y="4987"/>
                    <a:pt x="8640" y="6405"/>
                  </a:cubicBezTo>
                  <a:cubicBezTo>
                    <a:pt x="8893" y="6495"/>
                    <a:pt x="9103" y="6535"/>
                    <a:pt x="9277" y="6535"/>
                  </a:cubicBezTo>
                  <a:cubicBezTo>
                    <a:pt x="10071" y="6535"/>
                    <a:pt x="10123" y="5724"/>
                    <a:pt x="10041" y="5204"/>
                  </a:cubicBezTo>
                  <a:lnTo>
                    <a:pt x="10041" y="5204"/>
                  </a:lnTo>
                  <a:cubicBezTo>
                    <a:pt x="11309" y="6672"/>
                    <a:pt x="12576" y="8206"/>
                    <a:pt x="14044" y="9040"/>
                  </a:cubicBezTo>
                  <a:cubicBezTo>
                    <a:pt x="14361" y="9226"/>
                    <a:pt x="14615" y="9302"/>
                    <a:pt x="14820" y="9302"/>
                  </a:cubicBezTo>
                  <a:cubicBezTo>
                    <a:pt x="15757" y="9302"/>
                    <a:pt x="15645" y="7706"/>
                    <a:pt x="15645" y="7706"/>
                  </a:cubicBezTo>
                  <a:cubicBezTo>
                    <a:pt x="15648" y="7704"/>
                    <a:pt x="15652" y="7702"/>
                    <a:pt x="15658" y="7702"/>
                  </a:cubicBezTo>
                  <a:cubicBezTo>
                    <a:pt x="16025" y="7702"/>
                    <a:pt x="21774" y="12881"/>
                    <a:pt x="25519" y="13143"/>
                  </a:cubicBezTo>
                  <a:cubicBezTo>
                    <a:pt x="24018" y="11342"/>
                    <a:pt x="22383" y="9741"/>
                    <a:pt x="20582" y="8306"/>
                  </a:cubicBezTo>
                  <a:cubicBezTo>
                    <a:pt x="16546" y="5004"/>
                    <a:pt x="11842" y="2569"/>
                    <a:pt x="6805" y="1201"/>
                  </a:cubicBezTo>
                  <a:cubicBezTo>
                    <a:pt x="4573" y="568"/>
                    <a:pt x="2308" y="202"/>
                    <a:pt x="9" y="1"/>
                  </a:cubicBezTo>
                  <a:close/>
                </a:path>
              </a:pathLst>
            </a:custGeom>
            <a:solidFill>
              <a:srgbClr val="277D3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28"/>
            <p:cNvSpPr/>
            <p:nvPr/>
          </p:nvSpPr>
          <p:spPr>
            <a:xfrm rot="5400000">
              <a:off x="1646130" y="3524728"/>
              <a:ext cx="887942" cy="520316"/>
            </a:xfrm>
            <a:custGeom>
              <a:avLst/>
              <a:gdLst/>
              <a:ahLst/>
              <a:cxnLst/>
              <a:rect l="l" t="t" r="r" b="b"/>
              <a:pathLst>
                <a:path w="26605" h="15590" extrusionOk="0">
                  <a:moveTo>
                    <a:pt x="18431" y="6082"/>
                  </a:moveTo>
                  <a:cubicBezTo>
                    <a:pt x="18431" y="6082"/>
                    <a:pt x="18431" y="6082"/>
                    <a:pt x="18431" y="6082"/>
                  </a:cubicBezTo>
                  <a:cubicBezTo>
                    <a:pt x="18430" y="6082"/>
                    <a:pt x="18430" y="6082"/>
                    <a:pt x="18431" y="6082"/>
                  </a:cubicBezTo>
                  <a:close/>
                  <a:moveTo>
                    <a:pt x="8554" y="0"/>
                  </a:moveTo>
                  <a:cubicBezTo>
                    <a:pt x="4270" y="0"/>
                    <a:pt x="0" y="2394"/>
                    <a:pt x="184" y="2446"/>
                  </a:cubicBezTo>
                  <a:cubicBezTo>
                    <a:pt x="2519" y="2680"/>
                    <a:pt x="4754" y="3080"/>
                    <a:pt x="6956" y="3681"/>
                  </a:cubicBezTo>
                  <a:cubicBezTo>
                    <a:pt x="12026" y="5048"/>
                    <a:pt x="16730" y="7450"/>
                    <a:pt x="20766" y="10752"/>
                  </a:cubicBezTo>
                  <a:cubicBezTo>
                    <a:pt x="22534" y="12220"/>
                    <a:pt x="24202" y="13855"/>
                    <a:pt x="25703" y="15589"/>
                  </a:cubicBezTo>
                  <a:cubicBezTo>
                    <a:pt x="26605" y="11499"/>
                    <a:pt x="19079" y="6134"/>
                    <a:pt x="18469" y="6069"/>
                  </a:cubicBezTo>
                  <a:lnTo>
                    <a:pt x="18469" y="6069"/>
                  </a:lnTo>
                  <a:cubicBezTo>
                    <a:pt x="18776" y="5965"/>
                    <a:pt x="20758" y="5272"/>
                    <a:pt x="18764" y="4014"/>
                  </a:cubicBezTo>
                  <a:cubicBezTo>
                    <a:pt x="17067" y="2965"/>
                    <a:pt x="14856" y="2572"/>
                    <a:pt x="12817" y="2572"/>
                  </a:cubicBezTo>
                  <a:cubicBezTo>
                    <a:pt x="12652" y="2572"/>
                    <a:pt x="12489" y="2575"/>
                    <a:pt x="12326" y="2580"/>
                  </a:cubicBezTo>
                  <a:cubicBezTo>
                    <a:pt x="12860" y="2213"/>
                    <a:pt x="13694" y="1379"/>
                    <a:pt x="11926" y="612"/>
                  </a:cubicBezTo>
                  <a:cubicBezTo>
                    <a:pt x="10859" y="174"/>
                    <a:pt x="9706" y="0"/>
                    <a:pt x="8554" y="0"/>
                  </a:cubicBezTo>
                  <a:close/>
                </a:path>
              </a:pathLst>
            </a:custGeom>
            <a:solidFill>
              <a:srgbClr val="2D95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28"/>
            <p:cNvSpPr/>
            <p:nvPr/>
          </p:nvSpPr>
          <p:spPr>
            <a:xfrm rot="5400000">
              <a:off x="1412470" y="3509596"/>
              <a:ext cx="120250" cy="100225"/>
            </a:xfrm>
            <a:custGeom>
              <a:avLst/>
              <a:gdLst/>
              <a:ahLst/>
              <a:cxnLst/>
              <a:rect l="l" t="t" r="r" b="b"/>
              <a:pathLst>
                <a:path w="3603" h="3003" fill="none" extrusionOk="0">
                  <a:moveTo>
                    <a:pt x="0" y="1"/>
                  </a:moveTo>
                  <a:lnTo>
                    <a:pt x="3603" y="3003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28"/>
            <p:cNvSpPr/>
            <p:nvPr/>
          </p:nvSpPr>
          <p:spPr>
            <a:xfrm rot="5400000">
              <a:off x="1487029" y="3546343"/>
              <a:ext cx="1135" cy="50129"/>
            </a:xfrm>
            <a:custGeom>
              <a:avLst/>
              <a:gdLst/>
              <a:ahLst/>
              <a:cxnLst/>
              <a:rect l="l" t="t" r="r" b="b"/>
              <a:pathLst>
                <a:path w="34" h="1502" fill="none" extrusionOk="0">
                  <a:moveTo>
                    <a:pt x="34" y="0"/>
                  </a:moveTo>
                  <a:lnTo>
                    <a:pt x="0" y="1501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28"/>
            <p:cNvSpPr/>
            <p:nvPr/>
          </p:nvSpPr>
          <p:spPr>
            <a:xfrm rot="5400000">
              <a:off x="1474780" y="3516271"/>
              <a:ext cx="33442" cy="2269"/>
            </a:xfrm>
            <a:custGeom>
              <a:avLst/>
              <a:gdLst/>
              <a:ahLst/>
              <a:cxnLst/>
              <a:rect l="l" t="t" r="r" b="b"/>
              <a:pathLst>
                <a:path w="1002" h="68" fill="none" extrusionOk="0">
                  <a:moveTo>
                    <a:pt x="1001" y="0"/>
                  </a:moveTo>
                  <a:lnTo>
                    <a:pt x="1" y="67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28"/>
            <p:cNvSpPr/>
            <p:nvPr/>
          </p:nvSpPr>
          <p:spPr>
            <a:xfrm rot="5400000">
              <a:off x="1199248" y="3651562"/>
              <a:ext cx="12282" cy="155895"/>
            </a:xfrm>
            <a:custGeom>
              <a:avLst/>
              <a:gdLst/>
              <a:ahLst/>
              <a:cxnLst/>
              <a:rect l="l" t="t" r="r" b="b"/>
              <a:pathLst>
                <a:path w="368" h="4671" fill="none" extrusionOk="0">
                  <a:moveTo>
                    <a:pt x="367" y="1"/>
                  </a:moveTo>
                  <a:lnTo>
                    <a:pt x="0" y="4671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28"/>
            <p:cNvSpPr/>
            <p:nvPr/>
          </p:nvSpPr>
          <p:spPr>
            <a:xfrm rot="5400000">
              <a:off x="1184211" y="3734482"/>
              <a:ext cx="41218" cy="27868"/>
            </a:xfrm>
            <a:custGeom>
              <a:avLst/>
              <a:gdLst/>
              <a:ahLst/>
              <a:cxnLst/>
              <a:rect l="l" t="t" r="r" b="b"/>
              <a:pathLst>
                <a:path w="1235" h="835" fill="none" extrusionOk="0">
                  <a:moveTo>
                    <a:pt x="1235" y="0"/>
                  </a:moveTo>
                  <a:lnTo>
                    <a:pt x="1" y="834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28"/>
            <p:cNvSpPr/>
            <p:nvPr/>
          </p:nvSpPr>
          <p:spPr>
            <a:xfrm rot="5400000">
              <a:off x="1239865" y="3708900"/>
              <a:ext cx="22328" cy="24497"/>
            </a:xfrm>
            <a:custGeom>
              <a:avLst/>
              <a:gdLst/>
              <a:ahLst/>
              <a:cxnLst/>
              <a:rect l="l" t="t" r="r" b="b"/>
              <a:pathLst>
                <a:path w="669" h="734" fill="none" extrusionOk="0">
                  <a:moveTo>
                    <a:pt x="668" y="734"/>
                  </a:moveTo>
                  <a:lnTo>
                    <a:pt x="1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28"/>
            <p:cNvSpPr/>
            <p:nvPr/>
          </p:nvSpPr>
          <p:spPr>
            <a:xfrm rot="5400000">
              <a:off x="1522109" y="4184821"/>
              <a:ext cx="120283" cy="99124"/>
            </a:xfrm>
            <a:custGeom>
              <a:avLst/>
              <a:gdLst/>
              <a:ahLst/>
              <a:cxnLst/>
              <a:rect l="l" t="t" r="r" b="b"/>
              <a:pathLst>
                <a:path w="3604" h="2970" fill="none" extrusionOk="0">
                  <a:moveTo>
                    <a:pt x="3603" y="1"/>
                  </a:moveTo>
                  <a:lnTo>
                    <a:pt x="1" y="297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28"/>
            <p:cNvSpPr/>
            <p:nvPr/>
          </p:nvSpPr>
          <p:spPr>
            <a:xfrm rot="5400000">
              <a:off x="1544369" y="4242728"/>
              <a:ext cx="49028" cy="10046"/>
            </a:xfrm>
            <a:custGeom>
              <a:avLst/>
              <a:gdLst/>
              <a:ahLst/>
              <a:cxnLst/>
              <a:rect l="l" t="t" r="r" b="b"/>
              <a:pathLst>
                <a:path w="1469" h="301" fill="none" extrusionOk="0">
                  <a:moveTo>
                    <a:pt x="1468" y="301"/>
                  </a:moveTo>
                  <a:lnTo>
                    <a:pt x="1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28"/>
            <p:cNvSpPr/>
            <p:nvPr/>
          </p:nvSpPr>
          <p:spPr>
            <a:xfrm rot="5400000">
              <a:off x="1618963" y="4244965"/>
              <a:ext cx="2269" cy="32307"/>
            </a:xfrm>
            <a:custGeom>
              <a:avLst/>
              <a:gdLst/>
              <a:ahLst/>
              <a:cxnLst/>
              <a:rect l="l" t="t" r="r" b="b"/>
              <a:pathLst>
                <a:path w="68" h="968" fill="none" extrusionOk="0">
                  <a:moveTo>
                    <a:pt x="0" y="968"/>
                  </a:moveTo>
                  <a:lnTo>
                    <a:pt x="67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28"/>
            <p:cNvSpPr/>
            <p:nvPr/>
          </p:nvSpPr>
          <p:spPr>
            <a:xfrm rot="5400000">
              <a:off x="1129691" y="3492910"/>
              <a:ext cx="660191" cy="827199"/>
            </a:xfrm>
            <a:custGeom>
              <a:avLst/>
              <a:gdLst/>
              <a:ahLst/>
              <a:cxnLst/>
              <a:rect l="l" t="t" r="r" b="b"/>
              <a:pathLst>
                <a:path w="19781" h="24785" fill="none" extrusionOk="0">
                  <a:moveTo>
                    <a:pt x="1835" y="2235"/>
                  </a:moveTo>
                  <a:cubicBezTo>
                    <a:pt x="8539" y="0"/>
                    <a:pt x="15811" y="3670"/>
                    <a:pt x="18013" y="10441"/>
                  </a:cubicBezTo>
                  <a:cubicBezTo>
                    <a:pt x="19781" y="15812"/>
                    <a:pt x="16845" y="21616"/>
                    <a:pt x="11475" y="23350"/>
                  </a:cubicBezTo>
                  <a:cubicBezTo>
                    <a:pt x="7172" y="24785"/>
                    <a:pt x="2535" y="22383"/>
                    <a:pt x="1134" y="18113"/>
                  </a:cubicBezTo>
                  <a:cubicBezTo>
                    <a:pt x="0" y="14644"/>
                    <a:pt x="1868" y="10975"/>
                    <a:pt x="5337" y="9841"/>
                  </a:cubicBezTo>
                  <a:cubicBezTo>
                    <a:pt x="8106" y="8940"/>
                    <a:pt x="11041" y="10441"/>
                    <a:pt x="11975" y="13210"/>
                  </a:cubicBezTo>
                  <a:cubicBezTo>
                    <a:pt x="12676" y="15445"/>
                    <a:pt x="11475" y="17813"/>
                    <a:pt x="9307" y="18514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28"/>
            <p:cNvSpPr/>
            <p:nvPr/>
          </p:nvSpPr>
          <p:spPr>
            <a:xfrm rot="5400000">
              <a:off x="1648471" y="3811313"/>
              <a:ext cx="145882" cy="163704"/>
            </a:xfrm>
            <a:custGeom>
              <a:avLst/>
              <a:gdLst/>
              <a:ahLst/>
              <a:cxnLst/>
              <a:rect l="l" t="t" r="r" b="b"/>
              <a:pathLst>
                <a:path w="4371" h="4905" fill="none" extrusionOk="0">
                  <a:moveTo>
                    <a:pt x="2168" y="1"/>
                  </a:moveTo>
                  <a:cubicBezTo>
                    <a:pt x="2902" y="234"/>
                    <a:pt x="3536" y="801"/>
                    <a:pt x="3870" y="1569"/>
                  </a:cubicBezTo>
                  <a:cubicBezTo>
                    <a:pt x="4370" y="2703"/>
                    <a:pt x="3836" y="4037"/>
                    <a:pt x="2669" y="4537"/>
                  </a:cubicBezTo>
                  <a:cubicBezTo>
                    <a:pt x="1735" y="4904"/>
                    <a:pt x="701" y="4504"/>
                    <a:pt x="300" y="3570"/>
                  </a:cubicBezTo>
                  <a:cubicBezTo>
                    <a:pt x="0" y="2836"/>
                    <a:pt x="334" y="2002"/>
                    <a:pt x="1034" y="1702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28"/>
            <p:cNvSpPr/>
            <p:nvPr/>
          </p:nvSpPr>
          <p:spPr>
            <a:xfrm rot="5400000">
              <a:off x="1728069" y="3840316"/>
              <a:ext cx="37914" cy="33308"/>
            </a:xfrm>
            <a:custGeom>
              <a:avLst/>
              <a:gdLst/>
              <a:ahLst/>
              <a:cxnLst/>
              <a:rect l="l" t="t" r="r" b="b"/>
              <a:pathLst>
                <a:path w="1136" h="998" extrusionOk="0">
                  <a:moveTo>
                    <a:pt x="544" y="1"/>
                  </a:moveTo>
                  <a:cubicBezTo>
                    <a:pt x="507" y="1"/>
                    <a:pt x="470" y="6"/>
                    <a:pt x="435" y="16"/>
                  </a:cubicBezTo>
                  <a:cubicBezTo>
                    <a:pt x="168" y="116"/>
                    <a:pt x="1" y="383"/>
                    <a:pt x="101" y="649"/>
                  </a:cubicBezTo>
                  <a:cubicBezTo>
                    <a:pt x="158" y="848"/>
                    <a:pt x="383" y="998"/>
                    <a:pt x="592" y="998"/>
                  </a:cubicBezTo>
                  <a:cubicBezTo>
                    <a:pt x="629" y="998"/>
                    <a:pt x="666" y="993"/>
                    <a:pt x="701" y="983"/>
                  </a:cubicBezTo>
                  <a:cubicBezTo>
                    <a:pt x="968" y="883"/>
                    <a:pt x="1135" y="616"/>
                    <a:pt x="1035" y="349"/>
                  </a:cubicBezTo>
                  <a:cubicBezTo>
                    <a:pt x="978" y="151"/>
                    <a:pt x="753" y="1"/>
                    <a:pt x="544" y="1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28"/>
            <p:cNvSpPr/>
            <p:nvPr/>
          </p:nvSpPr>
          <p:spPr>
            <a:xfrm rot="5400000">
              <a:off x="2238518" y="3320322"/>
              <a:ext cx="66850" cy="66850"/>
            </a:xfrm>
            <a:custGeom>
              <a:avLst/>
              <a:gdLst/>
              <a:ahLst/>
              <a:cxnLst/>
              <a:rect l="l" t="t" r="r" b="b"/>
              <a:pathLst>
                <a:path w="2003" h="2003" extrusionOk="0">
                  <a:moveTo>
                    <a:pt x="1002" y="1"/>
                  </a:moveTo>
                  <a:cubicBezTo>
                    <a:pt x="468" y="1"/>
                    <a:pt x="1" y="434"/>
                    <a:pt x="1" y="1001"/>
                  </a:cubicBezTo>
                  <a:cubicBezTo>
                    <a:pt x="1" y="1535"/>
                    <a:pt x="468" y="2002"/>
                    <a:pt x="1002" y="2002"/>
                  </a:cubicBezTo>
                  <a:cubicBezTo>
                    <a:pt x="1535" y="2002"/>
                    <a:pt x="2002" y="1535"/>
                    <a:pt x="2002" y="1001"/>
                  </a:cubicBezTo>
                  <a:cubicBezTo>
                    <a:pt x="2002" y="434"/>
                    <a:pt x="1535" y="1"/>
                    <a:pt x="1002" y="1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28"/>
            <p:cNvSpPr/>
            <p:nvPr/>
          </p:nvSpPr>
          <p:spPr>
            <a:xfrm rot="5400000">
              <a:off x="2004754" y="4333410"/>
              <a:ext cx="42353" cy="42420"/>
            </a:xfrm>
            <a:custGeom>
              <a:avLst/>
              <a:gdLst/>
              <a:ahLst/>
              <a:cxnLst/>
              <a:rect l="l" t="t" r="r" b="b"/>
              <a:pathLst>
                <a:path w="1269" h="1271" extrusionOk="0">
                  <a:moveTo>
                    <a:pt x="685" y="0"/>
                  </a:moveTo>
                  <a:cubicBezTo>
                    <a:pt x="669" y="0"/>
                    <a:pt x="652" y="1"/>
                    <a:pt x="635" y="3"/>
                  </a:cubicBezTo>
                  <a:cubicBezTo>
                    <a:pt x="301" y="3"/>
                    <a:pt x="1" y="303"/>
                    <a:pt x="1" y="636"/>
                  </a:cubicBezTo>
                  <a:cubicBezTo>
                    <a:pt x="1" y="970"/>
                    <a:pt x="301" y="1270"/>
                    <a:pt x="635" y="1270"/>
                  </a:cubicBezTo>
                  <a:cubicBezTo>
                    <a:pt x="968" y="1270"/>
                    <a:pt x="1269" y="970"/>
                    <a:pt x="1269" y="636"/>
                  </a:cubicBezTo>
                  <a:cubicBezTo>
                    <a:pt x="1269" y="288"/>
                    <a:pt x="998" y="0"/>
                    <a:pt x="685" y="0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7" name="Google Shape;7517;p28"/>
          <p:cNvGrpSpPr/>
          <p:nvPr/>
        </p:nvGrpSpPr>
        <p:grpSpPr>
          <a:xfrm rot="8100334" flipH="1">
            <a:off x="498475" y="611682"/>
            <a:ext cx="950058" cy="773807"/>
            <a:chOff x="1046187" y="3320322"/>
            <a:chExt cx="1304072" cy="1062146"/>
          </a:xfrm>
        </p:grpSpPr>
        <p:sp>
          <p:nvSpPr>
            <p:cNvPr id="7518" name="Google Shape;7518;p28"/>
            <p:cNvSpPr/>
            <p:nvPr/>
          </p:nvSpPr>
          <p:spPr>
            <a:xfrm rot="5400000">
              <a:off x="1541802" y="4205414"/>
              <a:ext cx="182595" cy="171514"/>
            </a:xfrm>
            <a:custGeom>
              <a:avLst/>
              <a:gdLst/>
              <a:ahLst/>
              <a:cxnLst/>
              <a:rect l="l" t="t" r="r" b="b"/>
              <a:pathLst>
                <a:path w="5471" h="5139" extrusionOk="0">
                  <a:moveTo>
                    <a:pt x="2174" y="1"/>
                  </a:moveTo>
                  <a:cubicBezTo>
                    <a:pt x="1775" y="1"/>
                    <a:pt x="1362" y="160"/>
                    <a:pt x="1001" y="474"/>
                  </a:cubicBezTo>
                  <a:cubicBezTo>
                    <a:pt x="667" y="774"/>
                    <a:pt x="467" y="1108"/>
                    <a:pt x="334" y="1508"/>
                  </a:cubicBezTo>
                  <a:cubicBezTo>
                    <a:pt x="134" y="2142"/>
                    <a:pt x="0" y="4510"/>
                    <a:pt x="0" y="4777"/>
                  </a:cubicBezTo>
                  <a:lnTo>
                    <a:pt x="0" y="5011"/>
                  </a:lnTo>
                  <a:lnTo>
                    <a:pt x="267" y="5011"/>
                  </a:lnTo>
                  <a:cubicBezTo>
                    <a:pt x="454" y="5011"/>
                    <a:pt x="2050" y="5139"/>
                    <a:pt x="2988" y="5139"/>
                  </a:cubicBezTo>
                  <a:cubicBezTo>
                    <a:pt x="3222" y="5139"/>
                    <a:pt x="3416" y="5131"/>
                    <a:pt x="3536" y="5111"/>
                  </a:cubicBezTo>
                  <a:cubicBezTo>
                    <a:pt x="3970" y="5011"/>
                    <a:pt x="4303" y="4844"/>
                    <a:pt x="4637" y="4544"/>
                  </a:cubicBezTo>
                  <a:cubicBezTo>
                    <a:pt x="5471" y="3810"/>
                    <a:pt x="5337" y="2809"/>
                    <a:pt x="4804" y="2209"/>
                  </a:cubicBezTo>
                  <a:cubicBezTo>
                    <a:pt x="4503" y="1875"/>
                    <a:pt x="4136" y="1708"/>
                    <a:pt x="3769" y="1708"/>
                  </a:cubicBezTo>
                  <a:cubicBezTo>
                    <a:pt x="3803" y="1441"/>
                    <a:pt x="3703" y="1008"/>
                    <a:pt x="3369" y="607"/>
                  </a:cubicBezTo>
                  <a:cubicBezTo>
                    <a:pt x="3051" y="201"/>
                    <a:pt x="2622" y="1"/>
                    <a:pt x="2174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28"/>
            <p:cNvSpPr/>
            <p:nvPr/>
          </p:nvSpPr>
          <p:spPr>
            <a:xfrm rot="5400000">
              <a:off x="1143663" y="3658152"/>
              <a:ext cx="191506" cy="186099"/>
            </a:xfrm>
            <a:custGeom>
              <a:avLst/>
              <a:gdLst/>
              <a:ahLst/>
              <a:cxnLst/>
              <a:rect l="l" t="t" r="r" b="b"/>
              <a:pathLst>
                <a:path w="5738" h="5576" extrusionOk="0">
                  <a:moveTo>
                    <a:pt x="1633" y="0"/>
                  </a:moveTo>
                  <a:cubicBezTo>
                    <a:pt x="908" y="0"/>
                    <a:pt x="353" y="479"/>
                    <a:pt x="134" y="1272"/>
                  </a:cubicBezTo>
                  <a:cubicBezTo>
                    <a:pt x="0" y="1739"/>
                    <a:pt x="0" y="2106"/>
                    <a:pt x="167" y="2473"/>
                  </a:cubicBezTo>
                  <a:cubicBezTo>
                    <a:pt x="401" y="3107"/>
                    <a:pt x="1602" y="5142"/>
                    <a:pt x="1735" y="5342"/>
                  </a:cubicBezTo>
                  <a:lnTo>
                    <a:pt x="1835" y="5576"/>
                  </a:lnTo>
                  <a:lnTo>
                    <a:pt x="2069" y="5442"/>
                  </a:lnTo>
                  <a:cubicBezTo>
                    <a:pt x="2302" y="5309"/>
                    <a:pt x="4337" y="4108"/>
                    <a:pt x="4804" y="3641"/>
                  </a:cubicBezTo>
                  <a:cubicBezTo>
                    <a:pt x="5104" y="3341"/>
                    <a:pt x="5304" y="3007"/>
                    <a:pt x="5438" y="2573"/>
                  </a:cubicBezTo>
                  <a:cubicBezTo>
                    <a:pt x="5738" y="1473"/>
                    <a:pt x="5071" y="739"/>
                    <a:pt x="4270" y="505"/>
                  </a:cubicBezTo>
                  <a:cubicBezTo>
                    <a:pt x="4215" y="501"/>
                    <a:pt x="4161" y="499"/>
                    <a:pt x="4107" y="499"/>
                  </a:cubicBezTo>
                  <a:cubicBezTo>
                    <a:pt x="3736" y="499"/>
                    <a:pt x="3394" y="597"/>
                    <a:pt x="3103" y="772"/>
                  </a:cubicBezTo>
                  <a:cubicBezTo>
                    <a:pt x="2969" y="539"/>
                    <a:pt x="2669" y="205"/>
                    <a:pt x="2135" y="72"/>
                  </a:cubicBezTo>
                  <a:cubicBezTo>
                    <a:pt x="1961" y="23"/>
                    <a:pt x="1793" y="0"/>
                    <a:pt x="1633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28"/>
            <p:cNvSpPr/>
            <p:nvPr/>
          </p:nvSpPr>
          <p:spPr>
            <a:xfrm rot="5400000">
              <a:off x="1412171" y="3441543"/>
              <a:ext cx="184831" cy="171748"/>
            </a:xfrm>
            <a:custGeom>
              <a:avLst/>
              <a:gdLst/>
              <a:ahLst/>
              <a:cxnLst/>
              <a:rect l="l" t="t" r="r" b="b"/>
              <a:pathLst>
                <a:path w="5538" h="5146" extrusionOk="0">
                  <a:moveTo>
                    <a:pt x="3238" y="0"/>
                  </a:moveTo>
                  <a:cubicBezTo>
                    <a:pt x="2740" y="0"/>
                    <a:pt x="2296" y="257"/>
                    <a:pt x="2002" y="630"/>
                  </a:cubicBezTo>
                  <a:cubicBezTo>
                    <a:pt x="1735" y="963"/>
                    <a:pt x="1602" y="1330"/>
                    <a:pt x="1669" y="1731"/>
                  </a:cubicBezTo>
                  <a:cubicBezTo>
                    <a:pt x="1368" y="1731"/>
                    <a:pt x="935" y="1864"/>
                    <a:pt x="601" y="2298"/>
                  </a:cubicBezTo>
                  <a:cubicBezTo>
                    <a:pt x="1" y="3032"/>
                    <a:pt x="101" y="3999"/>
                    <a:pt x="868" y="4633"/>
                  </a:cubicBezTo>
                  <a:cubicBezTo>
                    <a:pt x="1202" y="4933"/>
                    <a:pt x="1568" y="5100"/>
                    <a:pt x="2002" y="5133"/>
                  </a:cubicBezTo>
                  <a:cubicBezTo>
                    <a:pt x="2086" y="5141"/>
                    <a:pt x="2195" y="5145"/>
                    <a:pt x="2323" y="5145"/>
                  </a:cubicBezTo>
                  <a:cubicBezTo>
                    <a:pt x="3221" y="5145"/>
                    <a:pt x="5038" y="4966"/>
                    <a:pt x="5271" y="4966"/>
                  </a:cubicBezTo>
                  <a:lnTo>
                    <a:pt x="5538" y="4933"/>
                  </a:lnTo>
                  <a:lnTo>
                    <a:pt x="5505" y="4666"/>
                  </a:lnTo>
                  <a:cubicBezTo>
                    <a:pt x="5438" y="4399"/>
                    <a:pt x="5238" y="2031"/>
                    <a:pt x="5038" y="1397"/>
                  </a:cubicBezTo>
                  <a:cubicBezTo>
                    <a:pt x="4904" y="997"/>
                    <a:pt x="4671" y="697"/>
                    <a:pt x="4337" y="430"/>
                  </a:cubicBezTo>
                  <a:cubicBezTo>
                    <a:pt x="3966" y="127"/>
                    <a:pt x="3589" y="0"/>
                    <a:pt x="3238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28"/>
            <p:cNvSpPr/>
            <p:nvPr/>
          </p:nvSpPr>
          <p:spPr>
            <a:xfrm rot="5400000">
              <a:off x="1842206" y="3162242"/>
              <a:ext cx="238264" cy="607892"/>
            </a:xfrm>
            <a:custGeom>
              <a:avLst/>
              <a:gdLst/>
              <a:ahLst/>
              <a:cxnLst/>
              <a:rect l="l" t="t" r="r" b="b"/>
              <a:pathLst>
                <a:path w="7139" h="18214" extrusionOk="0">
                  <a:moveTo>
                    <a:pt x="0" y="1"/>
                  </a:moveTo>
                  <a:lnTo>
                    <a:pt x="0" y="1"/>
                  </a:lnTo>
                  <a:cubicBezTo>
                    <a:pt x="4" y="4"/>
                    <a:pt x="7" y="7"/>
                    <a:pt x="10" y="11"/>
                  </a:cubicBezTo>
                  <a:lnTo>
                    <a:pt x="10" y="11"/>
                  </a:lnTo>
                  <a:cubicBezTo>
                    <a:pt x="7" y="5"/>
                    <a:pt x="4" y="1"/>
                    <a:pt x="0" y="1"/>
                  </a:cubicBezTo>
                  <a:close/>
                  <a:moveTo>
                    <a:pt x="10" y="11"/>
                  </a:moveTo>
                  <a:lnTo>
                    <a:pt x="10" y="11"/>
                  </a:lnTo>
                  <a:cubicBezTo>
                    <a:pt x="145" y="259"/>
                    <a:pt x="394" y="4892"/>
                    <a:pt x="1502" y="7172"/>
                  </a:cubicBezTo>
                  <a:cubicBezTo>
                    <a:pt x="1696" y="7547"/>
                    <a:pt x="1902" y="7679"/>
                    <a:pt x="2093" y="7679"/>
                  </a:cubicBezTo>
                  <a:cubicBezTo>
                    <a:pt x="2361" y="7679"/>
                    <a:pt x="2599" y="7420"/>
                    <a:pt x="2736" y="7206"/>
                  </a:cubicBezTo>
                  <a:lnTo>
                    <a:pt x="2736" y="7206"/>
                  </a:lnTo>
                  <a:cubicBezTo>
                    <a:pt x="2702" y="8507"/>
                    <a:pt x="2669" y="9874"/>
                    <a:pt x="3036" y="10975"/>
                  </a:cubicBezTo>
                  <a:cubicBezTo>
                    <a:pt x="3183" y="11427"/>
                    <a:pt x="3395" y="11577"/>
                    <a:pt x="3611" y="11577"/>
                  </a:cubicBezTo>
                  <a:cubicBezTo>
                    <a:pt x="4033" y="11577"/>
                    <a:pt x="4470" y="11008"/>
                    <a:pt x="4470" y="11008"/>
                  </a:cubicBezTo>
                  <a:cubicBezTo>
                    <a:pt x="4637" y="11008"/>
                    <a:pt x="5238" y="16379"/>
                    <a:pt x="7072" y="18214"/>
                  </a:cubicBezTo>
                  <a:cubicBezTo>
                    <a:pt x="7139" y="16679"/>
                    <a:pt x="7005" y="15078"/>
                    <a:pt x="6739" y="13544"/>
                  </a:cubicBezTo>
                  <a:cubicBezTo>
                    <a:pt x="6172" y="10008"/>
                    <a:pt x="4871" y="6672"/>
                    <a:pt x="2903" y="3670"/>
                  </a:cubicBezTo>
                  <a:cubicBezTo>
                    <a:pt x="2071" y="2373"/>
                    <a:pt x="1074" y="1142"/>
                    <a:pt x="10" y="11"/>
                  </a:cubicBezTo>
                  <a:close/>
                </a:path>
              </a:pathLst>
            </a:custGeom>
            <a:solidFill>
              <a:srgbClr val="277D3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28"/>
            <p:cNvSpPr/>
            <p:nvPr/>
          </p:nvSpPr>
          <p:spPr>
            <a:xfrm rot="5400000">
              <a:off x="1804109" y="3201341"/>
              <a:ext cx="314793" cy="608226"/>
            </a:xfrm>
            <a:custGeom>
              <a:avLst/>
              <a:gdLst/>
              <a:ahLst/>
              <a:cxnLst/>
              <a:rect l="l" t="t" r="r" b="b"/>
              <a:pathLst>
                <a:path w="9432" h="18224" extrusionOk="0">
                  <a:moveTo>
                    <a:pt x="7678" y="10083"/>
                  </a:moveTo>
                  <a:cubicBezTo>
                    <a:pt x="7678" y="10083"/>
                    <a:pt x="7678" y="10083"/>
                    <a:pt x="7679" y="10083"/>
                  </a:cubicBezTo>
                  <a:lnTo>
                    <a:pt x="7679" y="10083"/>
                  </a:lnTo>
                  <a:cubicBezTo>
                    <a:pt x="7678" y="10084"/>
                    <a:pt x="7677" y="10084"/>
                    <a:pt x="7676" y="10084"/>
                  </a:cubicBezTo>
                  <a:cubicBezTo>
                    <a:pt x="7676" y="10084"/>
                    <a:pt x="7677" y="10083"/>
                    <a:pt x="7678" y="10083"/>
                  </a:cubicBezTo>
                  <a:close/>
                  <a:moveTo>
                    <a:pt x="33" y="0"/>
                  </a:moveTo>
                  <a:cubicBezTo>
                    <a:pt x="11" y="0"/>
                    <a:pt x="0" y="4"/>
                    <a:pt x="4" y="11"/>
                  </a:cubicBezTo>
                  <a:cubicBezTo>
                    <a:pt x="1105" y="1145"/>
                    <a:pt x="2105" y="2379"/>
                    <a:pt x="2939" y="3680"/>
                  </a:cubicBezTo>
                  <a:cubicBezTo>
                    <a:pt x="4874" y="6682"/>
                    <a:pt x="6175" y="10051"/>
                    <a:pt x="6775" y="13554"/>
                  </a:cubicBezTo>
                  <a:cubicBezTo>
                    <a:pt x="7009" y="15055"/>
                    <a:pt x="7142" y="16622"/>
                    <a:pt x="7109" y="18224"/>
                  </a:cubicBezTo>
                  <a:cubicBezTo>
                    <a:pt x="9431" y="16523"/>
                    <a:pt x="7937" y="10236"/>
                    <a:pt x="7689" y="10086"/>
                  </a:cubicBezTo>
                  <a:lnTo>
                    <a:pt x="7689" y="10086"/>
                  </a:lnTo>
                  <a:cubicBezTo>
                    <a:pt x="7760" y="10108"/>
                    <a:pt x="8097" y="10260"/>
                    <a:pt x="8397" y="10260"/>
                  </a:cubicBezTo>
                  <a:cubicBezTo>
                    <a:pt x="8748" y="10260"/>
                    <a:pt x="9048" y="10052"/>
                    <a:pt x="8810" y="9184"/>
                  </a:cubicBezTo>
                  <a:cubicBezTo>
                    <a:pt x="8376" y="7749"/>
                    <a:pt x="7276" y="6415"/>
                    <a:pt x="6142" y="5514"/>
                  </a:cubicBezTo>
                  <a:lnTo>
                    <a:pt x="6142" y="5514"/>
                  </a:lnTo>
                  <a:cubicBezTo>
                    <a:pt x="6192" y="5519"/>
                    <a:pt x="6249" y="5522"/>
                    <a:pt x="6309" y="5522"/>
                  </a:cubicBezTo>
                  <a:cubicBezTo>
                    <a:pt x="6723" y="5522"/>
                    <a:pt x="7279" y="5371"/>
                    <a:pt x="6842" y="4380"/>
                  </a:cubicBezTo>
                  <a:cubicBezTo>
                    <a:pt x="5290" y="1213"/>
                    <a:pt x="460" y="0"/>
                    <a:pt x="33" y="0"/>
                  </a:cubicBezTo>
                  <a:close/>
                </a:path>
              </a:pathLst>
            </a:custGeom>
            <a:solidFill>
              <a:srgbClr val="2D95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28"/>
            <p:cNvSpPr/>
            <p:nvPr/>
          </p:nvSpPr>
          <p:spPr>
            <a:xfrm rot="5400000">
              <a:off x="1620096" y="3553564"/>
              <a:ext cx="851697" cy="438681"/>
            </a:xfrm>
            <a:custGeom>
              <a:avLst/>
              <a:gdLst/>
              <a:ahLst/>
              <a:cxnLst/>
              <a:rect l="l" t="t" r="r" b="b"/>
              <a:pathLst>
                <a:path w="25519" h="13144" extrusionOk="0">
                  <a:moveTo>
                    <a:pt x="3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3" y="1"/>
                    <a:pt x="6" y="1"/>
                    <a:pt x="9" y="1"/>
                  </a:cubicBezTo>
                  <a:lnTo>
                    <a:pt x="9" y="1"/>
                  </a:lnTo>
                  <a:cubicBezTo>
                    <a:pt x="7" y="1"/>
                    <a:pt x="4" y="0"/>
                    <a:pt x="3" y="0"/>
                  </a:cubicBezTo>
                  <a:close/>
                  <a:moveTo>
                    <a:pt x="9" y="1"/>
                  </a:moveTo>
                  <a:cubicBezTo>
                    <a:pt x="310" y="77"/>
                    <a:pt x="5176" y="4987"/>
                    <a:pt x="8640" y="6405"/>
                  </a:cubicBezTo>
                  <a:cubicBezTo>
                    <a:pt x="8893" y="6495"/>
                    <a:pt x="9103" y="6535"/>
                    <a:pt x="9277" y="6535"/>
                  </a:cubicBezTo>
                  <a:cubicBezTo>
                    <a:pt x="10071" y="6535"/>
                    <a:pt x="10123" y="5724"/>
                    <a:pt x="10041" y="5204"/>
                  </a:cubicBezTo>
                  <a:lnTo>
                    <a:pt x="10041" y="5204"/>
                  </a:lnTo>
                  <a:cubicBezTo>
                    <a:pt x="11309" y="6672"/>
                    <a:pt x="12576" y="8206"/>
                    <a:pt x="14044" y="9040"/>
                  </a:cubicBezTo>
                  <a:cubicBezTo>
                    <a:pt x="14361" y="9226"/>
                    <a:pt x="14615" y="9302"/>
                    <a:pt x="14820" y="9302"/>
                  </a:cubicBezTo>
                  <a:cubicBezTo>
                    <a:pt x="15757" y="9302"/>
                    <a:pt x="15645" y="7706"/>
                    <a:pt x="15645" y="7706"/>
                  </a:cubicBezTo>
                  <a:cubicBezTo>
                    <a:pt x="15648" y="7704"/>
                    <a:pt x="15652" y="7702"/>
                    <a:pt x="15658" y="7702"/>
                  </a:cubicBezTo>
                  <a:cubicBezTo>
                    <a:pt x="16025" y="7702"/>
                    <a:pt x="21774" y="12881"/>
                    <a:pt x="25519" y="13143"/>
                  </a:cubicBezTo>
                  <a:cubicBezTo>
                    <a:pt x="24018" y="11342"/>
                    <a:pt x="22383" y="9741"/>
                    <a:pt x="20582" y="8306"/>
                  </a:cubicBezTo>
                  <a:cubicBezTo>
                    <a:pt x="16546" y="5004"/>
                    <a:pt x="11842" y="2569"/>
                    <a:pt x="6805" y="1201"/>
                  </a:cubicBezTo>
                  <a:cubicBezTo>
                    <a:pt x="4573" y="568"/>
                    <a:pt x="2308" y="202"/>
                    <a:pt x="9" y="1"/>
                  </a:cubicBezTo>
                  <a:close/>
                </a:path>
              </a:pathLst>
            </a:custGeom>
            <a:solidFill>
              <a:srgbClr val="277D3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28"/>
            <p:cNvSpPr/>
            <p:nvPr/>
          </p:nvSpPr>
          <p:spPr>
            <a:xfrm rot="5400000">
              <a:off x="1646130" y="3524728"/>
              <a:ext cx="887942" cy="520316"/>
            </a:xfrm>
            <a:custGeom>
              <a:avLst/>
              <a:gdLst/>
              <a:ahLst/>
              <a:cxnLst/>
              <a:rect l="l" t="t" r="r" b="b"/>
              <a:pathLst>
                <a:path w="26605" h="15590" extrusionOk="0">
                  <a:moveTo>
                    <a:pt x="18431" y="6082"/>
                  </a:moveTo>
                  <a:cubicBezTo>
                    <a:pt x="18431" y="6082"/>
                    <a:pt x="18431" y="6082"/>
                    <a:pt x="18431" y="6082"/>
                  </a:cubicBezTo>
                  <a:cubicBezTo>
                    <a:pt x="18430" y="6082"/>
                    <a:pt x="18430" y="6082"/>
                    <a:pt x="18431" y="6082"/>
                  </a:cubicBezTo>
                  <a:close/>
                  <a:moveTo>
                    <a:pt x="8554" y="0"/>
                  </a:moveTo>
                  <a:cubicBezTo>
                    <a:pt x="4270" y="0"/>
                    <a:pt x="0" y="2394"/>
                    <a:pt x="184" y="2446"/>
                  </a:cubicBezTo>
                  <a:cubicBezTo>
                    <a:pt x="2519" y="2680"/>
                    <a:pt x="4754" y="3080"/>
                    <a:pt x="6956" y="3681"/>
                  </a:cubicBezTo>
                  <a:cubicBezTo>
                    <a:pt x="12026" y="5048"/>
                    <a:pt x="16730" y="7450"/>
                    <a:pt x="20766" y="10752"/>
                  </a:cubicBezTo>
                  <a:cubicBezTo>
                    <a:pt x="22534" y="12220"/>
                    <a:pt x="24202" y="13855"/>
                    <a:pt x="25703" y="15589"/>
                  </a:cubicBezTo>
                  <a:cubicBezTo>
                    <a:pt x="26605" y="11499"/>
                    <a:pt x="19079" y="6134"/>
                    <a:pt x="18469" y="6069"/>
                  </a:cubicBezTo>
                  <a:lnTo>
                    <a:pt x="18469" y="6069"/>
                  </a:lnTo>
                  <a:cubicBezTo>
                    <a:pt x="18776" y="5965"/>
                    <a:pt x="20758" y="5272"/>
                    <a:pt x="18764" y="4014"/>
                  </a:cubicBezTo>
                  <a:cubicBezTo>
                    <a:pt x="17067" y="2965"/>
                    <a:pt x="14856" y="2572"/>
                    <a:pt x="12817" y="2572"/>
                  </a:cubicBezTo>
                  <a:cubicBezTo>
                    <a:pt x="12652" y="2572"/>
                    <a:pt x="12489" y="2575"/>
                    <a:pt x="12326" y="2580"/>
                  </a:cubicBezTo>
                  <a:cubicBezTo>
                    <a:pt x="12860" y="2213"/>
                    <a:pt x="13694" y="1379"/>
                    <a:pt x="11926" y="612"/>
                  </a:cubicBezTo>
                  <a:cubicBezTo>
                    <a:pt x="10859" y="174"/>
                    <a:pt x="9706" y="0"/>
                    <a:pt x="8554" y="0"/>
                  </a:cubicBezTo>
                  <a:close/>
                </a:path>
              </a:pathLst>
            </a:custGeom>
            <a:solidFill>
              <a:srgbClr val="2D95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28"/>
            <p:cNvSpPr/>
            <p:nvPr/>
          </p:nvSpPr>
          <p:spPr>
            <a:xfrm rot="5400000">
              <a:off x="1412470" y="3509596"/>
              <a:ext cx="120250" cy="100225"/>
            </a:xfrm>
            <a:custGeom>
              <a:avLst/>
              <a:gdLst/>
              <a:ahLst/>
              <a:cxnLst/>
              <a:rect l="l" t="t" r="r" b="b"/>
              <a:pathLst>
                <a:path w="3603" h="3003" fill="none" extrusionOk="0">
                  <a:moveTo>
                    <a:pt x="0" y="1"/>
                  </a:moveTo>
                  <a:lnTo>
                    <a:pt x="3603" y="3003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28"/>
            <p:cNvSpPr/>
            <p:nvPr/>
          </p:nvSpPr>
          <p:spPr>
            <a:xfrm rot="5400000">
              <a:off x="1487029" y="3546343"/>
              <a:ext cx="1135" cy="50129"/>
            </a:xfrm>
            <a:custGeom>
              <a:avLst/>
              <a:gdLst/>
              <a:ahLst/>
              <a:cxnLst/>
              <a:rect l="l" t="t" r="r" b="b"/>
              <a:pathLst>
                <a:path w="34" h="1502" fill="none" extrusionOk="0">
                  <a:moveTo>
                    <a:pt x="34" y="0"/>
                  </a:moveTo>
                  <a:lnTo>
                    <a:pt x="0" y="1501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28"/>
            <p:cNvSpPr/>
            <p:nvPr/>
          </p:nvSpPr>
          <p:spPr>
            <a:xfrm rot="5400000">
              <a:off x="1474780" y="3516271"/>
              <a:ext cx="33442" cy="2269"/>
            </a:xfrm>
            <a:custGeom>
              <a:avLst/>
              <a:gdLst/>
              <a:ahLst/>
              <a:cxnLst/>
              <a:rect l="l" t="t" r="r" b="b"/>
              <a:pathLst>
                <a:path w="1002" h="68" fill="none" extrusionOk="0">
                  <a:moveTo>
                    <a:pt x="1001" y="0"/>
                  </a:moveTo>
                  <a:lnTo>
                    <a:pt x="1" y="67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28"/>
            <p:cNvSpPr/>
            <p:nvPr/>
          </p:nvSpPr>
          <p:spPr>
            <a:xfrm rot="5400000">
              <a:off x="1199248" y="3651562"/>
              <a:ext cx="12282" cy="155895"/>
            </a:xfrm>
            <a:custGeom>
              <a:avLst/>
              <a:gdLst/>
              <a:ahLst/>
              <a:cxnLst/>
              <a:rect l="l" t="t" r="r" b="b"/>
              <a:pathLst>
                <a:path w="368" h="4671" fill="none" extrusionOk="0">
                  <a:moveTo>
                    <a:pt x="367" y="1"/>
                  </a:moveTo>
                  <a:lnTo>
                    <a:pt x="0" y="4671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28"/>
            <p:cNvSpPr/>
            <p:nvPr/>
          </p:nvSpPr>
          <p:spPr>
            <a:xfrm rot="5400000">
              <a:off x="1184211" y="3734482"/>
              <a:ext cx="41218" cy="27868"/>
            </a:xfrm>
            <a:custGeom>
              <a:avLst/>
              <a:gdLst/>
              <a:ahLst/>
              <a:cxnLst/>
              <a:rect l="l" t="t" r="r" b="b"/>
              <a:pathLst>
                <a:path w="1235" h="835" fill="none" extrusionOk="0">
                  <a:moveTo>
                    <a:pt x="1235" y="0"/>
                  </a:moveTo>
                  <a:lnTo>
                    <a:pt x="1" y="834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28"/>
            <p:cNvSpPr/>
            <p:nvPr/>
          </p:nvSpPr>
          <p:spPr>
            <a:xfrm rot="5400000">
              <a:off x="1239865" y="3708900"/>
              <a:ext cx="22328" cy="24497"/>
            </a:xfrm>
            <a:custGeom>
              <a:avLst/>
              <a:gdLst/>
              <a:ahLst/>
              <a:cxnLst/>
              <a:rect l="l" t="t" r="r" b="b"/>
              <a:pathLst>
                <a:path w="669" h="734" fill="none" extrusionOk="0">
                  <a:moveTo>
                    <a:pt x="668" y="734"/>
                  </a:moveTo>
                  <a:lnTo>
                    <a:pt x="1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1" name="Google Shape;7531;p28"/>
            <p:cNvSpPr/>
            <p:nvPr/>
          </p:nvSpPr>
          <p:spPr>
            <a:xfrm rot="5400000">
              <a:off x="1522109" y="4184821"/>
              <a:ext cx="120283" cy="99124"/>
            </a:xfrm>
            <a:custGeom>
              <a:avLst/>
              <a:gdLst/>
              <a:ahLst/>
              <a:cxnLst/>
              <a:rect l="l" t="t" r="r" b="b"/>
              <a:pathLst>
                <a:path w="3604" h="2970" fill="none" extrusionOk="0">
                  <a:moveTo>
                    <a:pt x="3603" y="1"/>
                  </a:moveTo>
                  <a:lnTo>
                    <a:pt x="1" y="297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28"/>
            <p:cNvSpPr/>
            <p:nvPr/>
          </p:nvSpPr>
          <p:spPr>
            <a:xfrm rot="5400000">
              <a:off x="1544369" y="4242728"/>
              <a:ext cx="49028" cy="10046"/>
            </a:xfrm>
            <a:custGeom>
              <a:avLst/>
              <a:gdLst/>
              <a:ahLst/>
              <a:cxnLst/>
              <a:rect l="l" t="t" r="r" b="b"/>
              <a:pathLst>
                <a:path w="1469" h="301" fill="none" extrusionOk="0">
                  <a:moveTo>
                    <a:pt x="1468" y="301"/>
                  </a:moveTo>
                  <a:lnTo>
                    <a:pt x="1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28"/>
            <p:cNvSpPr/>
            <p:nvPr/>
          </p:nvSpPr>
          <p:spPr>
            <a:xfrm rot="5400000">
              <a:off x="1618963" y="4244965"/>
              <a:ext cx="2269" cy="32307"/>
            </a:xfrm>
            <a:custGeom>
              <a:avLst/>
              <a:gdLst/>
              <a:ahLst/>
              <a:cxnLst/>
              <a:rect l="l" t="t" r="r" b="b"/>
              <a:pathLst>
                <a:path w="68" h="968" fill="none" extrusionOk="0">
                  <a:moveTo>
                    <a:pt x="0" y="968"/>
                  </a:moveTo>
                  <a:lnTo>
                    <a:pt x="67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28"/>
            <p:cNvSpPr/>
            <p:nvPr/>
          </p:nvSpPr>
          <p:spPr>
            <a:xfrm rot="5400000">
              <a:off x="1129691" y="3492910"/>
              <a:ext cx="660191" cy="827199"/>
            </a:xfrm>
            <a:custGeom>
              <a:avLst/>
              <a:gdLst/>
              <a:ahLst/>
              <a:cxnLst/>
              <a:rect l="l" t="t" r="r" b="b"/>
              <a:pathLst>
                <a:path w="19781" h="24785" fill="none" extrusionOk="0">
                  <a:moveTo>
                    <a:pt x="1835" y="2235"/>
                  </a:moveTo>
                  <a:cubicBezTo>
                    <a:pt x="8539" y="0"/>
                    <a:pt x="15811" y="3670"/>
                    <a:pt x="18013" y="10441"/>
                  </a:cubicBezTo>
                  <a:cubicBezTo>
                    <a:pt x="19781" y="15812"/>
                    <a:pt x="16845" y="21616"/>
                    <a:pt x="11475" y="23350"/>
                  </a:cubicBezTo>
                  <a:cubicBezTo>
                    <a:pt x="7172" y="24785"/>
                    <a:pt x="2535" y="22383"/>
                    <a:pt x="1134" y="18113"/>
                  </a:cubicBezTo>
                  <a:cubicBezTo>
                    <a:pt x="0" y="14644"/>
                    <a:pt x="1868" y="10975"/>
                    <a:pt x="5337" y="9841"/>
                  </a:cubicBezTo>
                  <a:cubicBezTo>
                    <a:pt x="8106" y="8940"/>
                    <a:pt x="11041" y="10441"/>
                    <a:pt x="11975" y="13210"/>
                  </a:cubicBezTo>
                  <a:cubicBezTo>
                    <a:pt x="12676" y="15445"/>
                    <a:pt x="11475" y="17813"/>
                    <a:pt x="9307" y="18514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5" name="Google Shape;7535;p28"/>
            <p:cNvSpPr/>
            <p:nvPr/>
          </p:nvSpPr>
          <p:spPr>
            <a:xfrm rot="5400000">
              <a:off x="1648471" y="3811313"/>
              <a:ext cx="145882" cy="163704"/>
            </a:xfrm>
            <a:custGeom>
              <a:avLst/>
              <a:gdLst/>
              <a:ahLst/>
              <a:cxnLst/>
              <a:rect l="l" t="t" r="r" b="b"/>
              <a:pathLst>
                <a:path w="4371" h="4905" fill="none" extrusionOk="0">
                  <a:moveTo>
                    <a:pt x="2168" y="1"/>
                  </a:moveTo>
                  <a:cubicBezTo>
                    <a:pt x="2902" y="234"/>
                    <a:pt x="3536" y="801"/>
                    <a:pt x="3870" y="1569"/>
                  </a:cubicBezTo>
                  <a:cubicBezTo>
                    <a:pt x="4370" y="2703"/>
                    <a:pt x="3836" y="4037"/>
                    <a:pt x="2669" y="4537"/>
                  </a:cubicBezTo>
                  <a:cubicBezTo>
                    <a:pt x="1735" y="4904"/>
                    <a:pt x="701" y="4504"/>
                    <a:pt x="300" y="3570"/>
                  </a:cubicBezTo>
                  <a:cubicBezTo>
                    <a:pt x="0" y="2836"/>
                    <a:pt x="334" y="2002"/>
                    <a:pt x="1034" y="1702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6" name="Google Shape;7536;p28"/>
            <p:cNvSpPr/>
            <p:nvPr/>
          </p:nvSpPr>
          <p:spPr>
            <a:xfrm rot="5400000">
              <a:off x="1728069" y="3840316"/>
              <a:ext cx="37914" cy="33308"/>
            </a:xfrm>
            <a:custGeom>
              <a:avLst/>
              <a:gdLst/>
              <a:ahLst/>
              <a:cxnLst/>
              <a:rect l="l" t="t" r="r" b="b"/>
              <a:pathLst>
                <a:path w="1136" h="998" extrusionOk="0">
                  <a:moveTo>
                    <a:pt x="544" y="1"/>
                  </a:moveTo>
                  <a:cubicBezTo>
                    <a:pt x="507" y="1"/>
                    <a:pt x="470" y="6"/>
                    <a:pt x="435" y="16"/>
                  </a:cubicBezTo>
                  <a:cubicBezTo>
                    <a:pt x="168" y="116"/>
                    <a:pt x="1" y="383"/>
                    <a:pt x="101" y="649"/>
                  </a:cubicBezTo>
                  <a:cubicBezTo>
                    <a:pt x="158" y="848"/>
                    <a:pt x="383" y="998"/>
                    <a:pt x="592" y="998"/>
                  </a:cubicBezTo>
                  <a:cubicBezTo>
                    <a:pt x="629" y="998"/>
                    <a:pt x="666" y="993"/>
                    <a:pt x="701" y="983"/>
                  </a:cubicBezTo>
                  <a:cubicBezTo>
                    <a:pt x="968" y="883"/>
                    <a:pt x="1135" y="616"/>
                    <a:pt x="1035" y="349"/>
                  </a:cubicBezTo>
                  <a:cubicBezTo>
                    <a:pt x="978" y="151"/>
                    <a:pt x="753" y="1"/>
                    <a:pt x="544" y="1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7" name="Google Shape;7537;p28"/>
            <p:cNvSpPr/>
            <p:nvPr/>
          </p:nvSpPr>
          <p:spPr>
            <a:xfrm rot="5400000">
              <a:off x="2238518" y="3320322"/>
              <a:ext cx="66850" cy="66850"/>
            </a:xfrm>
            <a:custGeom>
              <a:avLst/>
              <a:gdLst/>
              <a:ahLst/>
              <a:cxnLst/>
              <a:rect l="l" t="t" r="r" b="b"/>
              <a:pathLst>
                <a:path w="2003" h="2003" extrusionOk="0">
                  <a:moveTo>
                    <a:pt x="1002" y="1"/>
                  </a:moveTo>
                  <a:cubicBezTo>
                    <a:pt x="468" y="1"/>
                    <a:pt x="1" y="434"/>
                    <a:pt x="1" y="1001"/>
                  </a:cubicBezTo>
                  <a:cubicBezTo>
                    <a:pt x="1" y="1535"/>
                    <a:pt x="468" y="2002"/>
                    <a:pt x="1002" y="2002"/>
                  </a:cubicBezTo>
                  <a:cubicBezTo>
                    <a:pt x="1535" y="2002"/>
                    <a:pt x="2002" y="1535"/>
                    <a:pt x="2002" y="1001"/>
                  </a:cubicBezTo>
                  <a:cubicBezTo>
                    <a:pt x="2002" y="434"/>
                    <a:pt x="1535" y="1"/>
                    <a:pt x="1002" y="1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8" name="Google Shape;7538;p28"/>
            <p:cNvSpPr/>
            <p:nvPr/>
          </p:nvSpPr>
          <p:spPr>
            <a:xfrm rot="5400000">
              <a:off x="2004754" y="4333410"/>
              <a:ext cx="42353" cy="42420"/>
            </a:xfrm>
            <a:custGeom>
              <a:avLst/>
              <a:gdLst/>
              <a:ahLst/>
              <a:cxnLst/>
              <a:rect l="l" t="t" r="r" b="b"/>
              <a:pathLst>
                <a:path w="1269" h="1271" extrusionOk="0">
                  <a:moveTo>
                    <a:pt x="685" y="0"/>
                  </a:moveTo>
                  <a:cubicBezTo>
                    <a:pt x="669" y="0"/>
                    <a:pt x="652" y="1"/>
                    <a:pt x="635" y="3"/>
                  </a:cubicBezTo>
                  <a:cubicBezTo>
                    <a:pt x="301" y="3"/>
                    <a:pt x="1" y="303"/>
                    <a:pt x="1" y="636"/>
                  </a:cubicBezTo>
                  <a:cubicBezTo>
                    <a:pt x="1" y="970"/>
                    <a:pt x="301" y="1270"/>
                    <a:pt x="635" y="1270"/>
                  </a:cubicBezTo>
                  <a:cubicBezTo>
                    <a:pt x="968" y="1270"/>
                    <a:pt x="1269" y="970"/>
                    <a:pt x="1269" y="636"/>
                  </a:cubicBezTo>
                  <a:cubicBezTo>
                    <a:pt x="1269" y="288"/>
                    <a:pt x="998" y="0"/>
                    <a:pt x="685" y="0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7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40" name="Google Shape;7540;p29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7541" name="Google Shape;7541;p29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2" name="Google Shape;7542;p29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3" name="Google Shape;7543;p29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4" name="Google Shape;7544;p29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5" name="Google Shape;7545;p29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6" name="Google Shape;7546;p29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29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8" name="Google Shape;7548;p29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7549;p29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0" name="Google Shape;7550;p29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7551;p29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2" name="Google Shape;7552;p29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3" name="Google Shape;7553;p29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4" name="Google Shape;7554;p29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5" name="Google Shape;7555;p29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6" name="Google Shape;7556;p29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7" name="Google Shape;7557;p29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8" name="Google Shape;7558;p29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7559;p29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7560;p29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7561;p29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29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29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29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29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29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29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29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9" name="Google Shape;7569;p29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0" name="Google Shape;7570;p29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29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29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3" name="Google Shape;7573;p29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29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29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6" name="Google Shape;7576;p29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7" name="Google Shape;7577;p29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8" name="Google Shape;7578;p29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29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29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7581;p29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29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29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29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29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29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29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29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29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29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29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29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29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29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29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29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29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29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29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0" name="Google Shape;7600;p29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1" name="Google Shape;7601;p29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2" name="Google Shape;7602;p29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3" name="Google Shape;7603;p29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4" name="Google Shape;7604;p29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5" name="Google Shape;7605;p29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6" name="Google Shape;7606;p29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29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8" name="Google Shape;7608;p29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9" name="Google Shape;7609;p29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0" name="Google Shape;7610;p29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1" name="Google Shape;7611;p29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2" name="Google Shape;7612;p29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29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7614;p29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5" name="Google Shape;7615;p29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6" name="Google Shape;7616;p29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29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8" name="Google Shape;7618;p29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9" name="Google Shape;7619;p29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0" name="Google Shape;7620;p29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29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29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3" name="Google Shape;7623;p29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4" name="Google Shape;7624;p29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5" name="Google Shape;7625;p29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6" name="Google Shape;7626;p29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7" name="Google Shape;7627;p29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8" name="Google Shape;7628;p29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9" name="Google Shape;7629;p29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0" name="Google Shape;7630;p29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1" name="Google Shape;7631;p29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2" name="Google Shape;7632;p29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29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4" name="Google Shape;7634;p29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5" name="Google Shape;7635;p29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6" name="Google Shape;7636;p29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29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29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9" name="Google Shape;7639;p29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0" name="Google Shape;7640;p29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29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2" name="Google Shape;7642;p29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3" name="Google Shape;7643;p29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4" name="Google Shape;7644;p29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5" name="Google Shape;7645;p29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29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7" name="Google Shape;7647;p29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8" name="Google Shape;7648;p29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9" name="Google Shape;7649;p29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0" name="Google Shape;7650;p29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7651;p29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2" name="Google Shape;7652;p29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3" name="Google Shape;7653;p29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4" name="Google Shape;7654;p29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5" name="Google Shape;7655;p29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6" name="Google Shape;7656;p29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7" name="Google Shape;7657;p29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8" name="Google Shape;7658;p29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9" name="Google Shape;7659;p29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0" name="Google Shape;7660;p29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1" name="Google Shape;7661;p29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2" name="Google Shape;7662;p29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7663;p29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4" name="Google Shape;7664;p29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5" name="Google Shape;7665;p29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6" name="Google Shape;7666;p29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7" name="Google Shape;7667;p29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8" name="Google Shape;7668;p29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9" name="Google Shape;7669;p29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0" name="Google Shape;7670;p29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29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29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29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29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29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29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29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29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29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29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29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29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29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29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29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29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29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29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29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29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29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29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29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29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29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29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29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29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29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29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29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29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29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29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29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29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29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29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29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29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29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29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29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29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29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29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29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29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29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29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29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29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29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29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29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29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29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29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29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29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29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7732;p29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29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29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29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29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29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29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29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29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29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29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29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29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29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29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29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29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29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29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29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29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29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29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29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29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29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29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29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29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29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29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29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29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29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29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7" name="Google Shape;7767;p29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29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9" name="Google Shape;7769;p29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0" name="Google Shape;7770;p29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1" name="Google Shape;7771;p29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2" name="Google Shape;7772;p29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3" name="Google Shape;7773;p29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7774;p29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5" name="Google Shape;7775;p29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6" name="Google Shape;7776;p29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7" name="Google Shape;7777;p29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29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9" name="Google Shape;7779;p29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0" name="Google Shape;7780;p29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1" name="Google Shape;7781;p29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2" name="Google Shape;7782;p29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3" name="Google Shape;7783;p29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4" name="Google Shape;7784;p29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5" name="Google Shape;7785;p29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6" name="Google Shape;7786;p29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7" name="Google Shape;7787;p29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8" name="Google Shape;7788;p29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29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29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1" name="Google Shape;7791;p29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2" name="Google Shape;7792;p29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29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4" name="Google Shape;7794;p29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5" name="Google Shape;7795;p29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6" name="Google Shape;7796;p29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29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29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29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29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29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29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29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29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29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06" name="Google Shape;7806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7" name="Google Shape;7807;p29"/>
          <p:cNvSpPr txBox="1">
            <a:spLocks noGrp="1"/>
          </p:cNvSpPr>
          <p:nvPr>
            <p:ph type="ctrTitle"/>
          </p:nvPr>
        </p:nvSpPr>
        <p:spPr>
          <a:xfrm>
            <a:off x="2429950" y="499475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808" name="Google Shape;7808;p29"/>
          <p:cNvSpPr txBox="1">
            <a:spLocks noGrp="1"/>
          </p:cNvSpPr>
          <p:nvPr>
            <p:ph type="subTitle" idx="1"/>
          </p:nvPr>
        </p:nvSpPr>
        <p:spPr>
          <a:xfrm>
            <a:off x="2425075" y="1458000"/>
            <a:ext cx="42939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09" name="Google Shape;7809;p29"/>
          <p:cNvSpPr txBox="1">
            <a:spLocks noGrp="1"/>
          </p:cNvSpPr>
          <p:nvPr>
            <p:ph type="subTitle" idx="2"/>
          </p:nvPr>
        </p:nvSpPr>
        <p:spPr>
          <a:xfrm>
            <a:off x="2425000" y="3985450"/>
            <a:ext cx="4293900" cy="45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10" name="Google Shape;7810;p29"/>
          <p:cNvSpPr txBox="1"/>
          <p:nvPr/>
        </p:nvSpPr>
        <p:spPr>
          <a:xfrm>
            <a:off x="2354100" y="3621500"/>
            <a:ext cx="44358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lang="en" sz="1200" b="1">
                <a:solidFill>
                  <a:schemeClr val="accent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lang="en" sz="1200" b="1">
                <a:solidFill>
                  <a:schemeClr val="accent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 and infographics &amp; images by </a:t>
            </a:r>
            <a:r>
              <a:rPr lang="en" sz="1200" b="1">
                <a:solidFill>
                  <a:schemeClr val="accent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accent3"/>
              </a:solidFill>
              <a:highlight>
                <a:srgbClr val="DFDEFC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811" name="Google Shape;7811;p29"/>
          <p:cNvSpPr/>
          <p:nvPr/>
        </p:nvSpPr>
        <p:spPr>
          <a:xfrm>
            <a:off x="2598580" y="914400"/>
            <a:ext cx="73029" cy="68219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2" name="Google Shape;7812;p29"/>
          <p:cNvSpPr/>
          <p:nvPr/>
        </p:nvSpPr>
        <p:spPr>
          <a:xfrm>
            <a:off x="2269742" y="4176126"/>
            <a:ext cx="107000" cy="99974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3" name="Google Shape;7813;p29"/>
          <p:cNvSpPr/>
          <p:nvPr/>
        </p:nvSpPr>
        <p:spPr>
          <a:xfrm>
            <a:off x="1199757" y="2766119"/>
            <a:ext cx="73029" cy="68219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4" name="Google Shape;7814;p29"/>
          <p:cNvSpPr/>
          <p:nvPr/>
        </p:nvSpPr>
        <p:spPr>
          <a:xfrm flipH="1">
            <a:off x="6472391" y="914400"/>
            <a:ext cx="73029" cy="68219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5" name="Google Shape;7815;p29"/>
          <p:cNvSpPr/>
          <p:nvPr/>
        </p:nvSpPr>
        <p:spPr>
          <a:xfrm flipH="1">
            <a:off x="6767258" y="4176126"/>
            <a:ext cx="107000" cy="99974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6" name="Google Shape;7816;p29"/>
          <p:cNvSpPr/>
          <p:nvPr/>
        </p:nvSpPr>
        <p:spPr>
          <a:xfrm flipH="1">
            <a:off x="7871213" y="2766119"/>
            <a:ext cx="73029" cy="68219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7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18" name="Google Shape;7818;p30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7819" name="Google Shape;7819;p30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0" name="Google Shape;7820;p30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30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2" name="Google Shape;7822;p30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3" name="Google Shape;7823;p30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4" name="Google Shape;7824;p30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5" name="Google Shape;7825;p30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30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7" name="Google Shape;7827;p30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8" name="Google Shape;7828;p30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9" name="Google Shape;7829;p30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0" name="Google Shape;7830;p30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1" name="Google Shape;7831;p30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2" name="Google Shape;7832;p30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3" name="Google Shape;7833;p30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4" name="Google Shape;7834;p30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30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30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30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30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30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30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30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30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30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30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30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30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30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30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30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30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30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30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30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30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30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30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30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30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30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30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30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30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30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30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30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30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30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30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9" name="Google Shape;7869;p30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0" name="Google Shape;7870;p30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30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30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30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30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30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30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30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30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30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30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30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30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30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30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30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30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30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30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30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30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30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30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30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30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30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30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30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30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30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30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30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30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30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30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5" name="Google Shape;7905;p30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6" name="Google Shape;7906;p30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7" name="Google Shape;7907;p30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8" name="Google Shape;7908;p30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9" name="Google Shape;7909;p30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0" name="Google Shape;7910;p30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1" name="Google Shape;7911;p30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2" name="Google Shape;7912;p30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7913;p30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4" name="Google Shape;7914;p30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5" name="Google Shape;7915;p30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6" name="Google Shape;7916;p30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7" name="Google Shape;7917;p30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30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30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0" name="Google Shape;7920;p30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1" name="Google Shape;7921;p30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2" name="Google Shape;7922;p30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3" name="Google Shape;7923;p30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4" name="Google Shape;7924;p30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5" name="Google Shape;7925;p30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6" name="Google Shape;7926;p30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7" name="Google Shape;7927;p30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8" name="Google Shape;7928;p30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7929;p30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0" name="Google Shape;7930;p30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1" name="Google Shape;7931;p30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2" name="Google Shape;7932;p30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3" name="Google Shape;7933;p30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4" name="Google Shape;7934;p30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5" name="Google Shape;7935;p30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6" name="Google Shape;7936;p30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7" name="Google Shape;7937;p30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8" name="Google Shape;7938;p30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7939;p30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30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1" name="Google Shape;7941;p30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2" name="Google Shape;7942;p30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3" name="Google Shape;7943;p30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4" name="Google Shape;7944;p30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30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30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7" name="Google Shape;7947;p30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8" name="Google Shape;7948;p30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9" name="Google Shape;7949;p30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30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30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2" name="Google Shape;7952;p30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3" name="Google Shape;7953;p30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4" name="Google Shape;7954;p30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30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30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7" name="Google Shape;7957;p30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8" name="Google Shape;7958;p30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30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30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30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2" name="Google Shape;7962;p30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30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30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5" name="Google Shape;7965;p30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6" name="Google Shape;7966;p30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7" name="Google Shape;7967;p30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8" name="Google Shape;7968;p30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9" name="Google Shape;7969;p30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30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30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2" name="Google Shape;7972;p30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3" name="Google Shape;7973;p30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4" name="Google Shape;7974;p30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30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30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30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8" name="Google Shape;7978;p30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30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30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30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2" name="Google Shape;7982;p30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3" name="Google Shape;7983;p30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30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5" name="Google Shape;7985;p30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6" name="Google Shape;7986;p30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7" name="Google Shape;7987;p30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8" name="Google Shape;7988;p30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9" name="Google Shape;7989;p30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0" name="Google Shape;7990;p30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30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30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30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4" name="Google Shape;7994;p30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30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30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30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30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30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30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1" name="Google Shape;8001;p30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2" name="Google Shape;8002;p30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30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30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30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30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30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30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30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30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30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30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30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30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30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6" name="Google Shape;8016;p30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7" name="Google Shape;8017;p30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30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9" name="Google Shape;8019;p30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0" name="Google Shape;8020;p30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30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30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30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4" name="Google Shape;8024;p30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5" name="Google Shape;8025;p30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6" name="Google Shape;8026;p30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30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30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30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8030;p30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30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30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30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30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30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6" name="Google Shape;8036;p30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7" name="Google Shape;8037;p30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30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30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30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30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30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3" name="Google Shape;8043;p30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4" name="Google Shape;8044;p30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5" name="Google Shape;8045;p30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6" name="Google Shape;8046;p30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7" name="Google Shape;8047;p30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8" name="Google Shape;8048;p30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30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30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1" name="Google Shape;8051;p30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2" name="Google Shape;8052;p30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30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4" name="Google Shape;8054;p30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5" name="Google Shape;8055;p30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6" name="Google Shape;8056;p30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30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30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9" name="Google Shape;8059;p30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0" name="Google Shape;8060;p30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1" name="Google Shape;8061;p30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2" name="Google Shape;8062;p30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30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30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30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30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30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30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30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30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30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30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30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30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30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30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30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30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30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30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30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30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30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84" name="Google Shape;8084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5" name="Google Shape;8085;p30"/>
          <p:cNvSpPr/>
          <p:nvPr/>
        </p:nvSpPr>
        <p:spPr>
          <a:xfrm>
            <a:off x="2704138" y="998199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6" name="Google Shape;8086;p30"/>
          <p:cNvSpPr/>
          <p:nvPr/>
        </p:nvSpPr>
        <p:spPr>
          <a:xfrm>
            <a:off x="2537137" y="4455619"/>
            <a:ext cx="101275" cy="94626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7" name="Google Shape;8087;p30"/>
          <p:cNvSpPr/>
          <p:nvPr/>
        </p:nvSpPr>
        <p:spPr>
          <a:xfrm flipH="1">
            <a:off x="6370741" y="998199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8" name="Google Shape;8088;p30"/>
          <p:cNvSpPr/>
          <p:nvPr/>
        </p:nvSpPr>
        <p:spPr>
          <a:xfrm flipH="1">
            <a:off x="8563329" y="2095136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9" name="Google Shape;8089;p30"/>
          <p:cNvSpPr/>
          <p:nvPr/>
        </p:nvSpPr>
        <p:spPr>
          <a:xfrm>
            <a:off x="1214875" y="3822961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0" name="Google Shape;8090;p30"/>
          <p:cNvSpPr/>
          <p:nvPr/>
        </p:nvSpPr>
        <p:spPr>
          <a:xfrm flipH="1">
            <a:off x="7860004" y="3822961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1" name="Google Shape;8091;p30"/>
          <p:cNvSpPr/>
          <p:nvPr/>
        </p:nvSpPr>
        <p:spPr>
          <a:xfrm>
            <a:off x="937325" y="603136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2" name="Google Shape;8092;p30"/>
          <p:cNvSpPr/>
          <p:nvPr/>
        </p:nvSpPr>
        <p:spPr>
          <a:xfrm flipH="1">
            <a:off x="8137554" y="603136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3" name="Google Shape;8093;p30"/>
          <p:cNvSpPr/>
          <p:nvPr/>
        </p:nvSpPr>
        <p:spPr>
          <a:xfrm>
            <a:off x="579675" y="2095136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8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95" name="Google Shape;8095;p31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8096" name="Google Shape;8096;p31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31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31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31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31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31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31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31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31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31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31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31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31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31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31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31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31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31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31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31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31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31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31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31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31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31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2" name="Google Shape;8122;p31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31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4" name="Google Shape;8124;p31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31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31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31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31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31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0" name="Google Shape;8130;p31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1" name="Google Shape;8131;p31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31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3" name="Google Shape;8133;p31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4" name="Google Shape;8134;p31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31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6" name="Google Shape;8136;p31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7" name="Google Shape;8137;p31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31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31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31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31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31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31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31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31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6" name="Google Shape;8146;p31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7" name="Google Shape;8147;p31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31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31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31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1" name="Google Shape;8151;p31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2" name="Google Shape;8152;p31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31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4" name="Google Shape;8154;p31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5" name="Google Shape;8155;p31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31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7" name="Google Shape;8157;p31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8" name="Google Shape;8158;p31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9" name="Google Shape;8159;p31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0" name="Google Shape;8160;p31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1" name="Google Shape;8161;p31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2" name="Google Shape;8162;p31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3" name="Google Shape;8163;p31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4" name="Google Shape;8164;p31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5" name="Google Shape;8165;p31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6" name="Google Shape;8166;p31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7" name="Google Shape;8167;p31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8" name="Google Shape;8168;p31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9" name="Google Shape;8169;p31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0" name="Google Shape;8170;p31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1" name="Google Shape;8171;p31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31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3" name="Google Shape;8173;p31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4" name="Google Shape;8174;p31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5" name="Google Shape;8175;p31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6" name="Google Shape;8176;p31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7" name="Google Shape;8177;p31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31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9" name="Google Shape;8179;p31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0" name="Google Shape;8180;p31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1" name="Google Shape;8181;p31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2" name="Google Shape;8182;p31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3" name="Google Shape;8183;p31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4" name="Google Shape;8184;p31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31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31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7" name="Google Shape;8187;p31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8" name="Google Shape;8188;p31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31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31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31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31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31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31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8195;p31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6" name="Google Shape;8196;p31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31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31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9" name="Google Shape;8199;p31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0" name="Google Shape;8200;p31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1" name="Google Shape;8201;p31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2" name="Google Shape;8202;p31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3" name="Google Shape;8203;p31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4" name="Google Shape;8204;p31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5" name="Google Shape;8205;p31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6" name="Google Shape;8206;p31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7" name="Google Shape;8207;p31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8" name="Google Shape;8208;p31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9" name="Google Shape;8209;p31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0" name="Google Shape;8210;p31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1" name="Google Shape;8211;p31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2" name="Google Shape;8212;p31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3" name="Google Shape;8213;p31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4" name="Google Shape;8214;p31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5" name="Google Shape;8215;p31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6" name="Google Shape;8216;p31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7" name="Google Shape;8217;p31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8" name="Google Shape;8218;p31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9" name="Google Shape;8219;p31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0" name="Google Shape;8220;p31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1" name="Google Shape;8221;p31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2" name="Google Shape;8222;p31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3" name="Google Shape;8223;p31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4" name="Google Shape;8224;p31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5" name="Google Shape;8225;p31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6" name="Google Shape;8226;p31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7" name="Google Shape;8227;p31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8" name="Google Shape;8228;p31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9" name="Google Shape;8229;p31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0" name="Google Shape;8230;p31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1" name="Google Shape;8231;p31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2" name="Google Shape;8232;p31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3" name="Google Shape;8233;p31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4" name="Google Shape;8234;p31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5" name="Google Shape;8235;p31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6" name="Google Shape;8236;p31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7" name="Google Shape;8237;p31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8" name="Google Shape;8238;p31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9" name="Google Shape;8239;p31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0" name="Google Shape;8240;p31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1" name="Google Shape;8241;p31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2" name="Google Shape;8242;p31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3" name="Google Shape;8243;p31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4" name="Google Shape;8244;p31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5" name="Google Shape;8245;p31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6" name="Google Shape;8246;p31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7" name="Google Shape;8247;p31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8" name="Google Shape;8248;p31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9" name="Google Shape;8249;p31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0" name="Google Shape;8250;p31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1" name="Google Shape;8251;p31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2" name="Google Shape;8252;p31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3" name="Google Shape;8253;p31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4" name="Google Shape;8254;p31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5" name="Google Shape;8255;p31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6" name="Google Shape;8256;p31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7" name="Google Shape;8257;p31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8" name="Google Shape;8258;p31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9" name="Google Shape;8259;p31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0" name="Google Shape;8260;p31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1" name="Google Shape;8261;p31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2" name="Google Shape;8262;p31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3" name="Google Shape;8263;p31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4" name="Google Shape;8264;p31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5" name="Google Shape;8265;p31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6" name="Google Shape;8266;p31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7" name="Google Shape;8267;p31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8" name="Google Shape;8268;p31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9" name="Google Shape;8269;p31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0" name="Google Shape;8270;p31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1" name="Google Shape;8271;p31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2" name="Google Shape;8272;p31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3" name="Google Shape;8273;p31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4" name="Google Shape;8274;p31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5" name="Google Shape;8275;p31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6" name="Google Shape;8276;p31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7" name="Google Shape;8277;p31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8" name="Google Shape;8278;p31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9" name="Google Shape;8279;p31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0" name="Google Shape;8280;p31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1" name="Google Shape;8281;p31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2" name="Google Shape;8282;p31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3" name="Google Shape;8283;p31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4" name="Google Shape;8284;p31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5" name="Google Shape;8285;p31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6" name="Google Shape;8286;p31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7" name="Google Shape;8287;p31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8" name="Google Shape;8288;p31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9" name="Google Shape;8289;p31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0" name="Google Shape;8290;p31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1" name="Google Shape;8291;p31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2" name="Google Shape;8292;p31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3" name="Google Shape;8293;p31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4" name="Google Shape;8294;p31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5" name="Google Shape;8295;p31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6" name="Google Shape;8296;p31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7" name="Google Shape;8297;p31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8" name="Google Shape;8298;p31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9" name="Google Shape;8299;p31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0" name="Google Shape;8300;p31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1" name="Google Shape;8301;p31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2" name="Google Shape;8302;p31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3" name="Google Shape;8303;p31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4" name="Google Shape;8304;p31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5" name="Google Shape;8305;p31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6" name="Google Shape;8306;p31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7" name="Google Shape;8307;p31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8" name="Google Shape;8308;p31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9" name="Google Shape;8309;p31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0" name="Google Shape;8310;p31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1" name="Google Shape;8311;p31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2" name="Google Shape;8312;p31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3" name="Google Shape;8313;p31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4" name="Google Shape;8314;p31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5" name="Google Shape;8315;p31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6" name="Google Shape;8316;p31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7" name="Google Shape;8317;p31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8" name="Google Shape;8318;p31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9" name="Google Shape;8319;p31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0" name="Google Shape;8320;p31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1" name="Google Shape;8321;p31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2" name="Google Shape;8322;p31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3" name="Google Shape;8323;p31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4" name="Google Shape;8324;p31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5" name="Google Shape;8325;p31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6" name="Google Shape;8326;p31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7" name="Google Shape;8327;p31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8" name="Google Shape;8328;p31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9" name="Google Shape;8329;p31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0" name="Google Shape;8330;p31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1" name="Google Shape;8331;p31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2" name="Google Shape;8332;p31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3" name="Google Shape;8333;p31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4" name="Google Shape;8334;p31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5" name="Google Shape;8335;p31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6" name="Google Shape;8336;p31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7" name="Google Shape;8337;p31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8" name="Google Shape;8338;p31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9" name="Google Shape;8339;p31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0" name="Google Shape;8340;p31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1" name="Google Shape;8341;p31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2" name="Google Shape;8342;p31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3" name="Google Shape;8343;p31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4" name="Google Shape;8344;p31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5" name="Google Shape;8345;p31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6" name="Google Shape;8346;p31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7" name="Google Shape;8347;p31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8" name="Google Shape;8348;p31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9" name="Google Shape;8349;p31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0" name="Google Shape;8350;p31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1" name="Google Shape;8351;p31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2" name="Google Shape;8352;p31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3" name="Google Shape;8353;p31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4" name="Google Shape;8354;p31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5" name="Google Shape;8355;p31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6" name="Google Shape;8356;p31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7" name="Google Shape;8357;p31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8" name="Google Shape;8358;p31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9" name="Google Shape;8359;p31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0" name="Google Shape;8360;p31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61" name="Google Shape;8361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2" name="Google Shape;8362;p31"/>
          <p:cNvSpPr/>
          <p:nvPr/>
        </p:nvSpPr>
        <p:spPr>
          <a:xfrm>
            <a:off x="1260605" y="684100"/>
            <a:ext cx="73029" cy="68219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3" name="Google Shape;8363;p31"/>
          <p:cNvSpPr/>
          <p:nvPr/>
        </p:nvSpPr>
        <p:spPr>
          <a:xfrm>
            <a:off x="2904692" y="4517801"/>
            <a:ext cx="107000" cy="99974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4" name="Google Shape;8364;p31"/>
          <p:cNvSpPr/>
          <p:nvPr/>
        </p:nvSpPr>
        <p:spPr>
          <a:xfrm>
            <a:off x="848807" y="2382269"/>
            <a:ext cx="73029" cy="68219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5" name="Google Shape;8365;p31"/>
          <p:cNvSpPr/>
          <p:nvPr/>
        </p:nvSpPr>
        <p:spPr>
          <a:xfrm flipH="1">
            <a:off x="6603991" y="366050"/>
            <a:ext cx="73029" cy="68219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6" name="Google Shape;8366;p31"/>
          <p:cNvSpPr/>
          <p:nvPr/>
        </p:nvSpPr>
        <p:spPr>
          <a:xfrm flipH="1">
            <a:off x="7854246" y="4617776"/>
            <a:ext cx="107000" cy="99974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7" name="Google Shape;8367;p31"/>
          <p:cNvSpPr/>
          <p:nvPr/>
        </p:nvSpPr>
        <p:spPr>
          <a:xfrm flipH="1">
            <a:off x="8452463" y="2537732"/>
            <a:ext cx="73029" cy="68219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68" name="Google Shape;8368;p31"/>
          <p:cNvGrpSpPr/>
          <p:nvPr/>
        </p:nvGrpSpPr>
        <p:grpSpPr>
          <a:xfrm rot="-8100000" flipH="1">
            <a:off x="7274304" y="602993"/>
            <a:ext cx="1605830" cy="800025"/>
            <a:chOff x="4266650" y="1004263"/>
            <a:chExt cx="1605846" cy="800033"/>
          </a:xfrm>
        </p:grpSpPr>
        <p:sp>
          <p:nvSpPr>
            <p:cNvPr id="8369" name="Google Shape;8369;p31"/>
            <p:cNvSpPr/>
            <p:nvPr/>
          </p:nvSpPr>
          <p:spPr>
            <a:xfrm>
              <a:off x="5469300" y="1442668"/>
              <a:ext cx="403196" cy="247518"/>
            </a:xfrm>
            <a:custGeom>
              <a:avLst/>
              <a:gdLst/>
              <a:ahLst/>
              <a:cxnLst/>
              <a:rect l="l" t="t" r="r" b="b"/>
              <a:pathLst>
                <a:path w="9632" h="5913" extrusionOk="0">
                  <a:moveTo>
                    <a:pt x="3712" y="0"/>
                  </a:moveTo>
                  <a:cubicBezTo>
                    <a:pt x="1730" y="0"/>
                    <a:pt x="0" y="859"/>
                    <a:pt x="25" y="859"/>
                  </a:cubicBezTo>
                  <a:cubicBezTo>
                    <a:pt x="58" y="859"/>
                    <a:pt x="1359" y="3961"/>
                    <a:pt x="3727" y="5129"/>
                  </a:cubicBezTo>
                  <a:cubicBezTo>
                    <a:pt x="4862" y="5672"/>
                    <a:pt x="6003" y="5912"/>
                    <a:pt x="6949" y="5912"/>
                  </a:cubicBezTo>
                  <a:cubicBezTo>
                    <a:pt x="8035" y="5912"/>
                    <a:pt x="8864" y="5597"/>
                    <a:pt x="9131" y="5062"/>
                  </a:cubicBezTo>
                  <a:cubicBezTo>
                    <a:pt x="9632" y="4095"/>
                    <a:pt x="8498" y="1459"/>
                    <a:pt x="5829" y="392"/>
                  </a:cubicBezTo>
                  <a:cubicBezTo>
                    <a:pt x="5136" y="106"/>
                    <a:pt x="4408" y="0"/>
                    <a:pt x="3712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0" name="Google Shape;8370;p31"/>
            <p:cNvSpPr/>
            <p:nvPr/>
          </p:nvSpPr>
          <p:spPr>
            <a:xfrm>
              <a:off x="5255268" y="1432537"/>
              <a:ext cx="279332" cy="371759"/>
            </a:xfrm>
            <a:custGeom>
              <a:avLst/>
              <a:gdLst/>
              <a:ahLst/>
              <a:cxnLst/>
              <a:rect l="l" t="t" r="r" b="b"/>
              <a:pathLst>
                <a:path w="6673" h="8881" extrusionOk="0">
                  <a:moveTo>
                    <a:pt x="1969" y="0"/>
                  </a:moveTo>
                  <a:cubicBezTo>
                    <a:pt x="1936" y="0"/>
                    <a:pt x="1" y="2469"/>
                    <a:pt x="801" y="4870"/>
                  </a:cubicBezTo>
                  <a:cubicBezTo>
                    <a:pt x="1573" y="7185"/>
                    <a:pt x="3367" y="8880"/>
                    <a:pt x="4392" y="8880"/>
                  </a:cubicBezTo>
                  <a:cubicBezTo>
                    <a:pt x="4431" y="8880"/>
                    <a:pt x="4468" y="8878"/>
                    <a:pt x="4504" y="8873"/>
                  </a:cubicBezTo>
                  <a:cubicBezTo>
                    <a:pt x="5438" y="8807"/>
                    <a:pt x="6672" y="6505"/>
                    <a:pt x="6105" y="4003"/>
                  </a:cubicBezTo>
                  <a:cubicBezTo>
                    <a:pt x="5471" y="1468"/>
                    <a:pt x="1969" y="0"/>
                    <a:pt x="1969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1" name="Google Shape;8371;p31"/>
            <p:cNvSpPr/>
            <p:nvPr/>
          </p:nvSpPr>
          <p:spPr>
            <a:xfrm>
              <a:off x="5233710" y="1161031"/>
              <a:ext cx="390261" cy="254258"/>
            </a:xfrm>
            <a:custGeom>
              <a:avLst/>
              <a:gdLst/>
              <a:ahLst/>
              <a:cxnLst/>
              <a:rect l="l" t="t" r="r" b="b"/>
              <a:pathLst>
                <a:path w="9323" h="6074" extrusionOk="0">
                  <a:moveTo>
                    <a:pt x="416" y="5852"/>
                  </a:moveTo>
                  <a:cubicBezTo>
                    <a:pt x="416" y="5852"/>
                    <a:pt x="416" y="5852"/>
                    <a:pt x="416" y="5852"/>
                  </a:cubicBezTo>
                  <a:cubicBezTo>
                    <a:pt x="416" y="5852"/>
                    <a:pt x="416" y="5852"/>
                    <a:pt x="416" y="5852"/>
                  </a:cubicBezTo>
                  <a:close/>
                  <a:moveTo>
                    <a:pt x="6239" y="1"/>
                  </a:moveTo>
                  <a:cubicBezTo>
                    <a:pt x="4966" y="1"/>
                    <a:pt x="3421" y="351"/>
                    <a:pt x="2184" y="1182"/>
                  </a:cubicBezTo>
                  <a:cubicBezTo>
                    <a:pt x="0" y="2671"/>
                    <a:pt x="442" y="5800"/>
                    <a:pt x="416" y="5852"/>
                  </a:cubicBezTo>
                  <a:lnTo>
                    <a:pt x="416" y="5852"/>
                  </a:lnTo>
                  <a:cubicBezTo>
                    <a:pt x="417" y="5852"/>
                    <a:pt x="418" y="5851"/>
                    <a:pt x="420" y="5851"/>
                  </a:cubicBezTo>
                  <a:cubicBezTo>
                    <a:pt x="496" y="5851"/>
                    <a:pt x="1556" y="6074"/>
                    <a:pt x="2861" y="6074"/>
                  </a:cubicBezTo>
                  <a:cubicBezTo>
                    <a:pt x="3991" y="6074"/>
                    <a:pt x="5304" y="5907"/>
                    <a:pt x="6320" y="5285"/>
                  </a:cubicBezTo>
                  <a:cubicBezTo>
                    <a:pt x="8588" y="3851"/>
                    <a:pt x="9322" y="1416"/>
                    <a:pt x="8488" y="615"/>
                  </a:cubicBezTo>
                  <a:cubicBezTo>
                    <a:pt x="8116" y="228"/>
                    <a:pt x="7266" y="1"/>
                    <a:pt x="6239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2" name="Google Shape;8372;p31"/>
            <p:cNvSpPr/>
            <p:nvPr/>
          </p:nvSpPr>
          <p:spPr>
            <a:xfrm>
              <a:off x="4955087" y="1350114"/>
              <a:ext cx="303025" cy="353884"/>
            </a:xfrm>
            <a:custGeom>
              <a:avLst/>
              <a:gdLst/>
              <a:ahLst/>
              <a:cxnLst/>
              <a:rect l="l" t="t" r="r" b="b"/>
              <a:pathLst>
                <a:path w="7239" h="8454" extrusionOk="0">
                  <a:moveTo>
                    <a:pt x="1670" y="0"/>
                  </a:moveTo>
                  <a:cubicBezTo>
                    <a:pt x="1669" y="0"/>
                    <a:pt x="1668" y="1"/>
                    <a:pt x="1668" y="1"/>
                  </a:cubicBezTo>
                  <a:cubicBezTo>
                    <a:pt x="1668" y="1"/>
                    <a:pt x="0" y="2670"/>
                    <a:pt x="1101" y="4938"/>
                  </a:cubicBezTo>
                  <a:cubicBezTo>
                    <a:pt x="2112" y="7055"/>
                    <a:pt x="4111" y="8454"/>
                    <a:pt x="5141" y="8454"/>
                  </a:cubicBezTo>
                  <a:cubicBezTo>
                    <a:pt x="5198" y="8454"/>
                    <a:pt x="5253" y="8449"/>
                    <a:pt x="5304" y="8441"/>
                  </a:cubicBezTo>
                  <a:cubicBezTo>
                    <a:pt x="6271" y="8174"/>
                    <a:pt x="7239" y="5939"/>
                    <a:pt x="6305" y="3570"/>
                  </a:cubicBezTo>
                  <a:cubicBezTo>
                    <a:pt x="5384" y="1169"/>
                    <a:pt x="1770" y="0"/>
                    <a:pt x="1670" y="0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3" name="Google Shape;8373;p31"/>
            <p:cNvSpPr/>
            <p:nvPr/>
          </p:nvSpPr>
          <p:spPr>
            <a:xfrm>
              <a:off x="4905231" y="1069733"/>
              <a:ext cx="384986" cy="262755"/>
            </a:xfrm>
            <a:custGeom>
              <a:avLst/>
              <a:gdLst/>
              <a:ahLst/>
              <a:cxnLst/>
              <a:rect l="l" t="t" r="r" b="b"/>
              <a:pathLst>
                <a:path w="9197" h="6277" extrusionOk="0">
                  <a:moveTo>
                    <a:pt x="6345" y="1"/>
                  </a:moveTo>
                  <a:cubicBezTo>
                    <a:pt x="4972" y="1"/>
                    <a:pt x="3247" y="433"/>
                    <a:pt x="1992" y="1462"/>
                  </a:cubicBezTo>
                  <a:cubicBezTo>
                    <a:pt x="1" y="3121"/>
                    <a:pt x="749" y="6266"/>
                    <a:pt x="757" y="6266"/>
                  </a:cubicBezTo>
                  <a:cubicBezTo>
                    <a:pt x="757" y="6266"/>
                    <a:pt x="757" y="6266"/>
                    <a:pt x="757" y="6266"/>
                  </a:cubicBezTo>
                  <a:cubicBezTo>
                    <a:pt x="757" y="6260"/>
                    <a:pt x="783" y="6258"/>
                    <a:pt x="832" y="6258"/>
                  </a:cubicBezTo>
                  <a:cubicBezTo>
                    <a:pt x="979" y="6258"/>
                    <a:pt x="1331" y="6277"/>
                    <a:pt x="1805" y="6277"/>
                  </a:cubicBezTo>
                  <a:cubicBezTo>
                    <a:pt x="3070" y="6277"/>
                    <a:pt x="5205" y="6143"/>
                    <a:pt x="6628" y="5165"/>
                  </a:cubicBezTo>
                  <a:cubicBezTo>
                    <a:pt x="8763" y="3664"/>
                    <a:pt x="9197" y="1262"/>
                    <a:pt x="8296" y="461"/>
                  </a:cubicBezTo>
                  <a:cubicBezTo>
                    <a:pt x="7913" y="167"/>
                    <a:pt x="7197" y="1"/>
                    <a:pt x="6345" y="1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4" name="Google Shape;8374;p31"/>
            <p:cNvSpPr/>
            <p:nvPr/>
          </p:nvSpPr>
          <p:spPr>
            <a:xfrm>
              <a:off x="4654864" y="1305407"/>
              <a:ext cx="312820" cy="333624"/>
            </a:xfrm>
            <a:custGeom>
              <a:avLst/>
              <a:gdLst/>
              <a:ahLst/>
              <a:cxnLst/>
              <a:rect l="l" t="t" r="r" b="b"/>
              <a:pathLst>
                <a:path w="7473" h="7970" extrusionOk="0">
                  <a:moveTo>
                    <a:pt x="1340" y="1"/>
                  </a:moveTo>
                  <a:cubicBezTo>
                    <a:pt x="1336" y="1"/>
                    <a:pt x="1335" y="1"/>
                    <a:pt x="1335" y="2"/>
                  </a:cubicBezTo>
                  <a:cubicBezTo>
                    <a:pt x="1301" y="2"/>
                    <a:pt x="0" y="3004"/>
                    <a:pt x="1301" y="5139"/>
                  </a:cubicBezTo>
                  <a:cubicBezTo>
                    <a:pt x="2381" y="6930"/>
                    <a:pt x="4188" y="7969"/>
                    <a:pt x="5297" y="7969"/>
                  </a:cubicBezTo>
                  <a:cubicBezTo>
                    <a:pt x="5490" y="7969"/>
                    <a:pt x="5661" y="7938"/>
                    <a:pt x="5804" y="7874"/>
                  </a:cubicBezTo>
                  <a:cubicBezTo>
                    <a:pt x="6738" y="7507"/>
                    <a:pt x="7472" y="5172"/>
                    <a:pt x="6271" y="2904"/>
                  </a:cubicBezTo>
                  <a:cubicBezTo>
                    <a:pt x="5098" y="719"/>
                    <a:pt x="1501" y="1"/>
                    <a:pt x="1340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5" name="Google Shape;8375;p31"/>
            <p:cNvSpPr/>
            <p:nvPr/>
          </p:nvSpPr>
          <p:spPr>
            <a:xfrm>
              <a:off x="4577338" y="1004263"/>
              <a:ext cx="363805" cy="297039"/>
            </a:xfrm>
            <a:custGeom>
              <a:avLst/>
              <a:gdLst/>
              <a:ahLst/>
              <a:cxnLst/>
              <a:rect l="l" t="t" r="r" b="b"/>
              <a:pathLst>
                <a:path w="8691" h="7096" extrusionOk="0">
                  <a:moveTo>
                    <a:pt x="6262" y="0"/>
                  </a:moveTo>
                  <a:cubicBezTo>
                    <a:pt x="4879" y="0"/>
                    <a:pt x="2978" y="627"/>
                    <a:pt x="1752" y="1992"/>
                  </a:cubicBezTo>
                  <a:cubicBezTo>
                    <a:pt x="0" y="3909"/>
                    <a:pt x="1098" y="7039"/>
                    <a:pt x="1086" y="7095"/>
                  </a:cubicBezTo>
                  <a:lnTo>
                    <a:pt x="1086" y="7095"/>
                  </a:lnTo>
                  <a:cubicBezTo>
                    <a:pt x="1139" y="7061"/>
                    <a:pt x="4702" y="6982"/>
                    <a:pt x="6622" y="5228"/>
                  </a:cubicBezTo>
                  <a:cubicBezTo>
                    <a:pt x="8524" y="3493"/>
                    <a:pt x="8690" y="1058"/>
                    <a:pt x="7690" y="358"/>
                  </a:cubicBezTo>
                  <a:cubicBezTo>
                    <a:pt x="7383" y="122"/>
                    <a:pt x="6873" y="0"/>
                    <a:pt x="6262" y="0"/>
                  </a:cubicBezTo>
                  <a:close/>
                  <a:moveTo>
                    <a:pt x="1086" y="7095"/>
                  </a:moveTo>
                  <a:cubicBezTo>
                    <a:pt x="1085" y="7095"/>
                    <a:pt x="1085" y="7095"/>
                    <a:pt x="1085" y="7096"/>
                  </a:cubicBezTo>
                  <a:cubicBezTo>
                    <a:pt x="1085" y="7096"/>
                    <a:pt x="1086" y="7095"/>
                    <a:pt x="1086" y="7095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6" name="Google Shape;8376;p31"/>
            <p:cNvSpPr/>
            <p:nvPr/>
          </p:nvSpPr>
          <p:spPr>
            <a:xfrm>
              <a:off x="5482905" y="1481389"/>
              <a:ext cx="326759" cy="146677"/>
            </a:xfrm>
            <a:custGeom>
              <a:avLst/>
              <a:gdLst/>
              <a:ahLst/>
              <a:cxnLst/>
              <a:rect l="l" t="t" r="r" b="b"/>
              <a:pathLst>
                <a:path w="7806" h="3504" fill="none" extrusionOk="0">
                  <a:moveTo>
                    <a:pt x="7806" y="3503"/>
                  </a:moveTo>
                  <a:cubicBezTo>
                    <a:pt x="5804" y="2336"/>
                    <a:pt x="2335" y="8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7" name="Google Shape;8377;p31"/>
            <p:cNvSpPr/>
            <p:nvPr/>
          </p:nvSpPr>
          <p:spPr>
            <a:xfrm>
              <a:off x="5693714" y="1544221"/>
              <a:ext cx="90836" cy="26581"/>
            </a:xfrm>
            <a:custGeom>
              <a:avLst/>
              <a:gdLst/>
              <a:ahLst/>
              <a:cxnLst/>
              <a:rect l="l" t="t" r="r" b="b"/>
              <a:pathLst>
                <a:path w="2170" h="635" fill="none" extrusionOk="0">
                  <a:moveTo>
                    <a:pt x="2136" y="1"/>
                  </a:moveTo>
                  <a:cubicBezTo>
                    <a:pt x="2169" y="1"/>
                    <a:pt x="168" y="601"/>
                    <a:pt x="1" y="6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8" name="Google Shape;8378;p31"/>
            <p:cNvSpPr/>
            <p:nvPr/>
          </p:nvSpPr>
          <p:spPr>
            <a:xfrm>
              <a:off x="5616942" y="1535849"/>
              <a:ext cx="32148" cy="71246"/>
            </a:xfrm>
            <a:custGeom>
              <a:avLst/>
              <a:gdLst/>
              <a:ahLst/>
              <a:cxnLst/>
              <a:rect l="l" t="t" r="r" b="b"/>
              <a:pathLst>
                <a:path w="768" h="1702" fill="none" extrusionOk="0">
                  <a:moveTo>
                    <a:pt x="0" y="1"/>
                  </a:moveTo>
                  <a:cubicBezTo>
                    <a:pt x="267" y="534"/>
                    <a:pt x="501" y="1135"/>
                    <a:pt x="768" y="17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9" name="Google Shape;8379;p31"/>
            <p:cNvSpPr/>
            <p:nvPr/>
          </p:nvSpPr>
          <p:spPr>
            <a:xfrm>
              <a:off x="5343259" y="1471635"/>
              <a:ext cx="90794" cy="262546"/>
            </a:xfrm>
            <a:custGeom>
              <a:avLst/>
              <a:gdLst/>
              <a:ahLst/>
              <a:cxnLst/>
              <a:rect l="l" t="t" r="r" b="b"/>
              <a:pathLst>
                <a:path w="2169" h="6272" fill="none" extrusionOk="0">
                  <a:moveTo>
                    <a:pt x="2169" y="6271"/>
                  </a:moveTo>
                  <a:cubicBezTo>
                    <a:pt x="1568" y="4170"/>
                    <a:pt x="868" y="2068"/>
                    <a:pt x="0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0" name="Google Shape;8380;p31"/>
            <p:cNvSpPr/>
            <p:nvPr/>
          </p:nvSpPr>
          <p:spPr>
            <a:xfrm>
              <a:off x="5399100" y="1621035"/>
              <a:ext cx="79618" cy="48892"/>
            </a:xfrm>
            <a:custGeom>
              <a:avLst/>
              <a:gdLst/>
              <a:ahLst/>
              <a:cxnLst/>
              <a:rect l="l" t="t" r="r" b="b"/>
              <a:pathLst>
                <a:path w="1902" h="1168" fill="none" extrusionOk="0">
                  <a:moveTo>
                    <a:pt x="1902" y="1168"/>
                  </a:moveTo>
                  <a:cubicBezTo>
                    <a:pt x="1835" y="1101"/>
                    <a:pt x="34" y="0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1" name="Google Shape;8381;p31"/>
            <p:cNvSpPr/>
            <p:nvPr/>
          </p:nvSpPr>
          <p:spPr>
            <a:xfrm>
              <a:off x="5339072" y="1545644"/>
              <a:ext cx="34953" cy="61450"/>
            </a:xfrm>
            <a:custGeom>
              <a:avLst/>
              <a:gdLst/>
              <a:ahLst/>
              <a:cxnLst/>
              <a:rect l="l" t="t" r="r" b="b"/>
              <a:pathLst>
                <a:path w="835" h="1468" fill="none" extrusionOk="0">
                  <a:moveTo>
                    <a:pt x="834" y="0"/>
                  </a:moveTo>
                  <a:cubicBezTo>
                    <a:pt x="567" y="501"/>
                    <a:pt x="300" y="968"/>
                    <a:pt x="0" y="14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2" name="Google Shape;8382;p31"/>
            <p:cNvSpPr/>
            <p:nvPr/>
          </p:nvSpPr>
          <p:spPr>
            <a:xfrm>
              <a:off x="5288798" y="1230059"/>
              <a:ext cx="251369" cy="146636"/>
            </a:xfrm>
            <a:custGeom>
              <a:avLst/>
              <a:gdLst/>
              <a:ahLst/>
              <a:cxnLst/>
              <a:rect l="l" t="t" r="r" b="b"/>
              <a:pathLst>
                <a:path w="6005" h="3503" fill="none" extrusionOk="0">
                  <a:moveTo>
                    <a:pt x="6005" y="0"/>
                  </a:moveTo>
                  <a:cubicBezTo>
                    <a:pt x="3937" y="1168"/>
                    <a:pt x="1935" y="2302"/>
                    <a:pt x="0" y="3503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3" name="Google Shape;8383;p31"/>
            <p:cNvSpPr/>
            <p:nvPr/>
          </p:nvSpPr>
          <p:spPr>
            <a:xfrm>
              <a:off x="5432631" y="1209128"/>
              <a:ext cx="9795" cy="83804"/>
            </a:xfrm>
            <a:custGeom>
              <a:avLst/>
              <a:gdLst/>
              <a:ahLst/>
              <a:cxnLst/>
              <a:rect l="l" t="t" r="r" b="b"/>
              <a:pathLst>
                <a:path w="234" h="2002" fill="none" extrusionOk="0">
                  <a:moveTo>
                    <a:pt x="234" y="0"/>
                  </a:moveTo>
                  <a:cubicBezTo>
                    <a:pt x="234" y="134"/>
                    <a:pt x="0" y="2002"/>
                    <a:pt x="0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4" name="Google Shape;8384;p31"/>
            <p:cNvSpPr/>
            <p:nvPr/>
          </p:nvSpPr>
          <p:spPr>
            <a:xfrm>
              <a:off x="5360003" y="1333370"/>
              <a:ext cx="86608" cy="15404"/>
            </a:xfrm>
            <a:custGeom>
              <a:avLst/>
              <a:gdLst/>
              <a:ahLst/>
              <a:cxnLst/>
              <a:rect l="l" t="t" r="r" b="b"/>
              <a:pathLst>
                <a:path w="2069" h="368" fill="none" extrusionOk="0">
                  <a:moveTo>
                    <a:pt x="1" y="1"/>
                  </a:moveTo>
                  <a:cubicBezTo>
                    <a:pt x="734" y="134"/>
                    <a:pt x="1402" y="234"/>
                    <a:pt x="2069" y="3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5" name="Google Shape;8385;p31"/>
            <p:cNvSpPr/>
            <p:nvPr/>
          </p:nvSpPr>
          <p:spPr>
            <a:xfrm>
              <a:off x="5033282" y="1390635"/>
              <a:ext cx="124282" cy="245802"/>
            </a:xfrm>
            <a:custGeom>
              <a:avLst/>
              <a:gdLst/>
              <a:ahLst/>
              <a:cxnLst/>
              <a:rect l="l" t="t" r="r" b="b"/>
              <a:pathLst>
                <a:path w="2969" h="5872" fill="none" extrusionOk="0">
                  <a:moveTo>
                    <a:pt x="2969" y="5871"/>
                  </a:moveTo>
                  <a:cubicBezTo>
                    <a:pt x="2102" y="3870"/>
                    <a:pt x="1134" y="19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6" name="Google Shape;8386;p31"/>
            <p:cNvSpPr/>
            <p:nvPr/>
          </p:nvSpPr>
          <p:spPr>
            <a:xfrm>
              <a:off x="5108673" y="1528858"/>
              <a:ext cx="87990" cy="40562"/>
            </a:xfrm>
            <a:custGeom>
              <a:avLst/>
              <a:gdLst/>
              <a:ahLst/>
              <a:cxnLst/>
              <a:rect l="l" t="t" r="r" b="b"/>
              <a:pathLst>
                <a:path w="2102" h="969" fill="none" extrusionOk="0">
                  <a:moveTo>
                    <a:pt x="2102" y="968"/>
                  </a:moveTo>
                  <a:cubicBezTo>
                    <a:pt x="1968" y="868"/>
                    <a:pt x="0" y="1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7" name="Google Shape;8387;p31"/>
            <p:cNvSpPr/>
            <p:nvPr/>
          </p:nvSpPr>
          <p:spPr>
            <a:xfrm>
              <a:off x="5045840" y="1460458"/>
              <a:ext cx="27962" cy="64255"/>
            </a:xfrm>
            <a:custGeom>
              <a:avLst/>
              <a:gdLst/>
              <a:ahLst/>
              <a:cxnLst/>
              <a:rect l="l" t="t" r="r" b="b"/>
              <a:pathLst>
                <a:path w="668" h="1535" fill="none" extrusionOk="0">
                  <a:moveTo>
                    <a:pt x="667" y="0"/>
                  </a:moveTo>
                  <a:cubicBezTo>
                    <a:pt x="467" y="501"/>
                    <a:pt x="200" y="1001"/>
                    <a:pt x="0" y="15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8" name="Google Shape;8388;p31"/>
            <p:cNvSpPr/>
            <p:nvPr/>
          </p:nvSpPr>
          <p:spPr>
            <a:xfrm>
              <a:off x="4969026" y="1137882"/>
              <a:ext cx="236007" cy="163421"/>
            </a:xfrm>
            <a:custGeom>
              <a:avLst/>
              <a:gdLst/>
              <a:ahLst/>
              <a:cxnLst/>
              <a:rect l="l" t="t" r="r" b="b"/>
              <a:pathLst>
                <a:path w="5638" h="3904" fill="none" extrusionOk="0">
                  <a:moveTo>
                    <a:pt x="5638" y="1"/>
                  </a:moveTo>
                  <a:cubicBezTo>
                    <a:pt x="3670" y="1235"/>
                    <a:pt x="1802" y="2536"/>
                    <a:pt x="1" y="390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9" name="Google Shape;8389;p31"/>
            <p:cNvSpPr/>
            <p:nvPr/>
          </p:nvSpPr>
          <p:spPr>
            <a:xfrm>
              <a:off x="5101682" y="1123942"/>
              <a:ext cx="2846" cy="83804"/>
            </a:xfrm>
            <a:custGeom>
              <a:avLst/>
              <a:gdLst/>
              <a:ahLst/>
              <a:cxnLst/>
              <a:rect l="l" t="t" r="r" b="b"/>
              <a:pathLst>
                <a:path w="68" h="2002" fill="none" extrusionOk="0">
                  <a:moveTo>
                    <a:pt x="67" y="0"/>
                  </a:moveTo>
                  <a:cubicBezTo>
                    <a:pt x="67" y="134"/>
                    <a:pt x="1" y="2002"/>
                    <a:pt x="1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0" name="Google Shape;8390;p31"/>
            <p:cNvSpPr/>
            <p:nvPr/>
          </p:nvSpPr>
          <p:spPr>
            <a:xfrm>
              <a:off x="5036045" y="1252412"/>
              <a:ext cx="89413" cy="9795"/>
            </a:xfrm>
            <a:custGeom>
              <a:avLst/>
              <a:gdLst/>
              <a:ahLst/>
              <a:cxnLst/>
              <a:rect l="l" t="t" r="r" b="b"/>
              <a:pathLst>
                <a:path w="2136" h="234" fill="none" extrusionOk="0">
                  <a:moveTo>
                    <a:pt x="1" y="0"/>
                  </a:moveTo>
                  <a:cubicBezTo>
                    <a:pt x="701" y="67"/>
                    <a:pt x="1402" y="134"/>
                    <a:pt x="2136" y="23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1" name="Google Shape;8391;p31"/>
            <p:cNvSpPr/>
            <p:nvPr/>
          </p:nvSpPr>
          <p:spPr>
            <a:xfrm>
              <a:off x="4723264" y="1338979"/>
              <a:ext cx="148059" cy="230439"/>
            </a:xfrm>
            <a:custGeom>
              <a:avLst/>
              <a:gdLst/>
              <a:ahLst/>
              <a:cxnLst/>
              <a:rect l="l" t="t" r="r" b="b"/>
              <a:pathLst>
                <a:path w="3537" h="5505" fill="none" extrusionOk="0">
                  <a:moveTo>
                    <a:pt x="3537" y="5504"/>
                  </a:moveTo>
                  <a:cubicBezTo>
                    <a:pt x="2469" y="3670"/>
                    <a:pt x="1302" y="1835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2" name="Google Shape;8392;p31"/>
            <p:cNvSpPr/>
            <p:nvPr/>
          </p:nvSpPr>
          <p:spPr>
            <a:xfrm>
              <a:off x="4811254" y="1468830"/>
              <a:ext cx="90794" cy="27962"/>
            </a:xfrm>
            <a:custGeom>
              <a:avLst/>
              <a:gdLst/>
              <a:ahLst/>
              <a:cxnLst/>
              <a:rect l="l" t="t" r="r" b="b"/>
              <a:pathLst>
                <a:path w="2169" h="668" fill="none" extrusionOk="0">
                  <a:moveTo>
                    <a:pt x="2168" y="668"/>
                  </a:moveTo>
                  <a:cubicBezTo>
                    <a:pt x="2035" y="634"/>
                    <a:pt x="0" y="1"/>
                    <a:pt x="0" y="67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3" name="Google Shape;8393;p31"/>
            <p:cNvSpPr/>
            <p:nvPr/>
          </p:nvSpPr>
          <p:spPr>
            <a:xfrm>
              <a:off x="4748422" y="1404617"/>
              <a:ext cx="19590" cy="68441"/>
            </a:xfrm>
            <a:custGeom>
              <a:avLst/>
              <a:gdLst/>
              <a:ahLst/>
              <a:cxnLst/>
              <a:rect l="l" t="t" r="r" b="b"/>
              <a:pathLst>
                <a:path w="468" h="1635" fill="none" extrusionOk="0">
                  <a:moveTo>
                    <a:pt x="467" y="0"/>
                  </a:moveTo>
                  <a:lnTo>
                    <a:pt x="0" y="1635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4" name="Google Shape;8394;p31"/>
            <p:cNvSpPr/>
            <p:nvPr/>
          </p:nvSpPr>
          <p:spPr>
            <a:xfrm>
              <a:off x="4649254" y="1063873"/>
              <a:ext cx="212314" cy="194147"/>
            </a:xfrm>
            <a:custGeom>
              <a:avLst/>
              <a:gdLst/>
              <a:ahLst/>
              <a:cxnLst/>
              <a:rect l="l" t="t" r="r" b="b"/>
              <a:pathLst>
                <a:path w="5072" h="4638" fill="none" extrusionOk="0">
                  <a:moveTo>
                    <a:pt x="5071" y="1"/>
                  </a:moveTo>
                  <a:cubicBezTo>
                    <a:pt x="3270" y="1469"/>
                    <a:pt x="1602" y="2970"/>
                    <a:pt x="1" y="463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5" name="Google Shape;8395;p31"/>
            <p:cNvSpPr/>
            <p:nvPr/>
          </p:nvSpPr>
          <p:spPr>
            <a:xfrm>
              <a:off x="4759598" y="1059687"/>
              <a:ext cx="6991" cy="85227"/>
            </a:xfrm>
            <a:custGeom>
              <a:avLst/>
              <a:gdLst/>
              <a:ahLst/>
              <a:cxnLst/>
              <a:rect l="l" t="t" r="r" b="b"/>
              <a:pathLst>
                <a:path w="167" h="2036" fill="none" extrusionOk="0">
                  <a:moveTo>
                    <a:pt x="0" y="1"/>
                  </a:moveTo>
                  <a:cubicBezTo>
                    <a:pt x="0" y="101"/>
                    <a:pt x="167" y="2036"/>
                    <a:pt x="167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6" name="Google Shape;8396;p31"/>
            <p:cNvSpPr/>
            <p:nvPr/>
          </p:nvSpPr>
          <p:spPr>
            <a:xfrm>
              <a:off x="4707901" y="1196528"/>
              <a:ext cx="86608" cy="2846"/>
            </a:xfrm>
            <a:custGeom>
              <a:avLst/>
              <a:gdLst/>
              <a:ahLst/>
              <a:cxnLst/>
              <a:rect l="l" t="t" r="r" b="b"/>
              <a:pathLst>
                <a:path w="2069" h="68" fill="none" extrusionOk="0">
                  <a:moveTo>
                    <a:pt x="1" y="68"/>
                  </a:moveTo>
                  <a:cubicBezTo>
                    <a:pt x="668" y="1"/>
                    <a:pt x="1368" y="1"/>
                    <a:pt x="2069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7" name="Google Shape;8397;p31"/>
            <p:cNvSpPr/>
            <p:nvPr/>
          </p:nvSpPr>
          <p:spPr>
            <a:xfrm>
              <a:off x="4308552" y="1276147"/>
              <a:ext cx="1182754" cy="209467"/>
            </a:xfrm>
            <a:custGeom>
              <a:avLst/>
              <a:gdLst/>
              <a:ahLst/>
              <a:cxnLst/>
              <a:rect l="l" t="t" r="r" b="b"/>
              <a:pathLst>
                <a:path w="28255" h="5004" fill="none" extrusionOk="0">
                  <a:moveTo>
                    <a:pt x="28254" y="5004"/>
                  </a:moveTo>
                  <a:cubicBezTo>
                    <a:pt x="19248" y="1401"/>
                    <a:pt x="8707" y="0"/>
                    <a:pt x="1" y="60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8" name="Google Shape;8398;p31"/>
            <p:cNvSpPr/>
            <p:nvPr/>
          </p:nvSpPr>
          <p:spPr>
            <a:xfrm>
              <a:off x="4266650" y="1264970"/>
              <a:ext cx="82464" cy="83804"/>
            </a:xfrm>
            <a:custGeom>
              <a:avLst/>
              <a:gdLst/>
              <a:ahLst/>
              <a:cxnLst/>
              <a:rect l="l" t="t" r="r" b="b"/>
              <a:pathLst>
                <a:path w="1970" h="2002" extrusionOk="0">
                  <a:moveTo>
                    <a:pt x="1002" y="0"/>
                  </a:moveTo>
                  <a:cubicBezTo>
                    <a:pt x="435" y="0"/>
                    <a:pt x="1" y="467"/>
                    <a:pt x="1" y="1001"/>
                  </a:cubicBezTo>
                  <a:cubicBezTo>
                    <a:pt x="1" y="1535"/>
                    <a:pt x="435" y="2002"/>
                    <a:pt x="1002" y="2002"/>
                  </a:cubicBezTo>
                  <a:cubicBezTo>
                    <a:pt x="1535" y="2002"/>
                    <a:pt x="1969" y="1535"/>
                    <a:pt x="1969" y="1001"/>
                  </a:cubicBezTo>
                  <a:cubicBezTo>
                    <a:pt x="1969" y="434"/>
                    <a:pt x="1535" y="0"/>
                    <a:pt x="1002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99" name="Google Shape;8399;p31"/>
          <p:cNvGrpSpPr/>
          <p:nvPr/>
        </p:nvGrpSpPr>
        <p:grpSpPr>
          <a:xfrm rot="-9269288">
            <a:off x="358885" y="3929492"/>
            <a:ext cx="1605853" cy="800036"/>
            <a:chOff x="4266650" y="1004263"/>
            <a:chExt cx="1605846" cy="800033"/>
          </a:xfrm>
        </p:grpSpPr>
        <p:sp>
          <p:nvSpPr>
            <p:cNvPr id="8400" name="Google Shape;8400;p31"/>
            <p:cNvSpPr/>
            <p:nvPr/>
          </p:nvSpPr>
          <p:spPr>
            <a:xfrm>
              <a:off x="5469300" y="1442668"/>
              <a:ext cx="403196" cy="247518"/>
            </a:xfrm>
            <a:custGeom>
              <a:avLst/>
              <a:gdLst/>
              <a:ahLst/>
              <a:cxnLst/>
              <a:rect l="l" t="t" r="r" b="b"/>
              <a:pathLst>
                <a:path w="9632" h="5913" extrusionOk="0">
                  <a:moveTo>
                    <a:pt x="3712" y="0"/>
                  </a:moveTo>
                  <a:cubicBezTo>
                    <a:pt x="1730" y="0"/>
                    <a:pt x="0" y="859"/>
                    <a:pt x="25" y="859"/>
                  </a:cubicBezTo>
                  <a:cubicBezTo>
                    <a:pt x="58" y="859"/>
                    <a:pt x="1359" y="3961"/>
                    <a:pt x="3727" y="5129"/>
                  </a:cubicBezTo>
                  <a:cubicBezTo>
                    <a:pt x="4862" y="5672"/>
                    <a:pt x="6003" y="5912"/>
                    <a:pt x="6949" y="5912"/>
                  </a:cubicBezTo>
                  <a:cubicBezTo>
                    <a:pt x="8035" y="5912"/>
                    <a:pt x="8864" y="5597"/>
                    <a:pt x="9131" y="5062"/>
                  </a:cubicBezTo>
                  <a:cubicBezTo>
                    <a:pt x="9632" y="4095"/>
                    <a:pt x="8498" y="1459"/>
                    <a:pt x="5829" y="392"/>
                  </a:cubicBezTo>
                  <a:cubicBezTo>
                    <a:pt x="5136" y="106"/>
                    <a:pt x="4408" y="0"/>
                    <a:pt x="3712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1" name="Google Shape;8401;p31"/>
            <p:cNvSpPr/>
            <p:nvPr/>
          </p:nvSpPr>
          <p:spPr>
            <a:xfrm>
              <a:off x="5255268" y="1432537"/>
              <a:ext cx="279332" cy="371759"/>
            </a:xfrm>
            <a:custGeom>
              <a:avLst/>
              <a:gdLst/>
              <a:ahLst/>
              <a:cxnLst/>
              <a:rect l="l" t="t" r="r" b="b"/>
              <a:pathLst>
                <a:path w="6673" h="8881" extrusionOk="0">
                  <a:moveTo>
                    <a:pt x="1969" y="0"/>
                  </a:moveTo>
                  <a:cubicBezTo>
                    <a:pt x="1936" y="0"/>
                    <a:pt x="1" y="2469"/>
                    <a:pt x="801" y="4870"/>
                  </a:cubicBezTo>
                  <a:cubicBezTo>
                    <a:pt x="1573" y="7185"/>
                    <a:pt x="3367" y="8880"/>
                    <a:pt x="4392" y="8880"/>
                  </a:cubicBezTo>
                  <a:cubicBezTo>
                    <a:pt x="4431" y="8880"/>
                    <a:pt x="4468" y="8878"/>
                    <a:pt x="4504" y="8873"/>
                  </a:cubicBezTo>
                  <a:cubicBezTo>
                    <a:pt x="5438" y="8807"/>
                    <a:pt x="6672" y="6505"/>
                    <a:pt x="6105" y="4003"/>
                  </a:cubicBezTo>
                  <a:cubicBezTo>
                    <a:pt x="5471" y="1468"/>
                    <a:pt x="1969" y="0"/>
                    <a:pt x="1969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2" name="Google Shape;8402;p31"/>
            <p:cNvSpPr/>
            <p:nvPr/>
          </p:nvSpPr>
          <p:spPr>
            <a:xfrm>
              <a:off x="5233710" y="1161031"/>
              <a:ext cx="390261" cy="254258"/>
            </a:xfrm>
            <a:custGeom>
              <a:avLst/>
              <a:gdLst/>
              <a:ahLst/>
              <a:cxnLst/>
              <a:rect l="l" t="t" r="r" b="b"/>
              <a:pathLst>
                <a:path w="9323" h="6074" extrusionOk="0">
                  <a:moveTo>
                    <a:pt x="416" y="5852"/>
                  </a:moveTo>
                  <a:cubicBezTo>
                    <a:pt x="416" y="5852"/>
                    <a:pt x="416" y="5852"/>
                    <a:pt x="416" y="5852"/>
                  </a:cubicBezTo>
                  <a:cubicBezTo>
                    <a:pt x="416" y="5852"/>
                    <a:pt x="416" y="5852"/>
                    <a:pt x="416" y="5852"/>
                  </a:cubicBezTo>
                  <a:close/>
                  <a:moveTo>
                    <a:pt x="6239" y="1"/>
                  </a:moveTo>
                  <a:cubicBezTo>
                    <a:pt x="4966" y="1"/>
                    <a:pt x="3421" y="351"/>
                    <a:pt x="2184" y="1182"/>
                  </a:cubicBezTo>
                  <a:cubicBezTo>
                    <a:pt x="0" y="2671"/>
                    <a:pt x="442" y="5800"/>
                    <a:pt x="416" y="5852"/>
                  </a:cubicBezTo>
                  <a:lnTo>
                    <a:pt x="416" y="5852"/>
                  </a:lnTo>
                  <a:cubicBezTo>
                    <a:pt x="417" y="5852"/>
                    <a:pt x="418" y="5851"/>
                    <a:pt x="420" y="5851"/>
                  </a:cubicBezTo>
                  <a:cubicBezTo>
                    <a:pt x="496" y="5851"/>
                    <a:pt x="1556" y="6074"/>
                    <a:pt x="2861" y="6074"/>
                  </a:cubicBezTo>
                  <a:cubicBezTo>
                    <a:pt x="3991" y="6074"/>
                    <a:pt x="5304" y="5907"/>
                    <a:pt x="6320" y="5285"/>
                  </a:cubicBezTo>
                  <a:cubicBezTo>
                    <a:pt x="8588" y="3851"/>
                    <a:pt x="9322" y="1416"/>
                    <a:pt x="8488" y="615"/>
                  </a:cubicBezTo>
                  <a:cubicBezTo>
                    <a:pt x="8116" y="228"/>
                    <a:pt x="7266" y="1"/>
                    <a:pt x="6239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3" name="Google Shape;8403;p31"/>
            <p:cNvSpPr/>
            <p:nvPr/>
          </p:nvSpPr>
          <p:spPr>
            <a:xfrm>
              <a:off x="4955087" y="1350114"/>
              <a:ext cx="303025" cy="353884"/>
            </a:xfrm>
            <a:custGeom>
              <a:avLst/>
              <a:gdLst/>
              <a:ahLst/>
              <a:cxnLst/>
              <a:rect l="l" t="t" r="r" b="b"/>
              <a:pathLst>
                <a:path w="7239" h="8454" extrusionOk="0">
                  <a:moveTo>
                    <a:pt x="1670" y="0"/>
                  </a:moveTo>
                  <a:cubicBezTo>
                    <a:pt x="1669" y="0"/>
                    <a:pt x="1668" y="1"/>
                    <a:pt x="1668" y="1"/>
                  </a:cubicBezTo>
                  <a:cubicBezTo>
                    <a:pt x="1668" y="1"/>
                    <a:pt x="0" y="2670"/>
                    <a:pt x="1101" y="4938"/>
                  </a:cubicBezTo>
                  <a:cubicBezTo>
                    <a:pt x="2112" y="7055"/>
                    <a:pt x="4111" y="8454"/>
                    <a:pt x="5141" y="8454"/>
                  </a:cubicBezTo>
                  <a:cubicBezTo>
                    <a:pt x="5198" y="8454"/>
                    <a:pt x="5253" y="8449"/>
                    <a:pt x="5304" y="8441"/>
                  </a:cubicBezTo>
                  <a:cubicBezTo>
                    <a:pt x="6271" y="8174"/>
                    <a:pt x="7239" y="5939"/>
                    <a:pt x="6305" y="3570"/>
                  </a:cubicBezTo>
                  <a:cubicBezTo>
                    <a:pt x="5384" y="1169"/>
                    <a:pt x="1770" y="0"/>
                    <a:pt x="1670" y="0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4" name="Google Shape;8404;p31"/>
            <p:cNvSpPr/>
            <p:nvPr/>
          </p:nvSpPr>
          <p:spPr>
            <a:xfrm>
              <a:off x="4905231" y="1069733"/>
              <a:ext cx="384986" cy="262755"/>
            </a:xfrm>
            <a:custGeom>
              <a:avLst/>
              <a:gdLst/>
              <a:ahLst/>
              <a:cxnLst/>
              <a:rect l="l" t="t" r="r" b="b"/>
              <a:pathLst>
                <a:path w="9197" h="6277" extrusionOk="0">
                  <a:moveTo>
                    <a:pt x="6345" y="1"/>
                  </a:moveTo>
                  <a:cubicBezTo>
                    <a:pt x="4972" y="1"/>
                    <a:pt x="3247" y="433"/>
                    <a:pt x="1992" y="1462"/>
                  </a:cubicBezTo>
                  <a:cubicBezTo>
                    <a:pt x="1" y="3121"/>
                    <a:pt x="749" y="6266"/>
                    <a:pt x="757" y="6266"/>
                  </a:cubicBezTo>
                  <a:cubicBezTo>
                    <a:pt x="757" y="6266"/>
                    <a:pt x="757" y="6266"/>
                    <a:pt x="757" y="6266"/>
                  </a:cubicBezTo>
                  <a:cubicBezTo>
                    <a:pt x="757" y="6260"/>
                    <a:pt x="783" y="6258"/>
                    <a:pt x="832" y="6258"/>
                  </a:cubicBezTo>
                  <a:cubicBezTo>
                    <a:pt x="979" y="6258"/>
                    <a:pt x="1331" y="6277"/>
                    <a:pt x="1805" y="6277"/>
                  </a:cubicBezTo>
                  <a:cubicBezTo>
                    <a:pt x="3070" y="6277"/>
                    <a:pt x="5205" y="6143"/>
                    <a:pt x="6628" y="5165"/>
                  </a:cubicBezTo>
                  <a:cubicBezTo>
                    <a:pt x="8763" y="3664"/>
                    <a:pt x="9197" y="1262"/>
                    <a:pt x="8296" y="461"/>
                  </a:cubicBezTo>
                  <a:cubicBezTo>
                    <a:pt x="7913" y="167"/>
                    <a:pt x="7197" y="1"/>
                    <a:pt x="6345" y="1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5" name="Google Shape;8405;p31"/>
            <p:cNvSpPr/>
            <p:nvPr/>
          </p:nvSpPr>
          <p:spPr>
            <a:xfrm>
              <a:off x="4654864" y="1305407"/>
              <a:ext cx="312820" cy="333624"/>
            </a:xfrm>
            <a:custGeom>
              <a:avLst/>
              <a:gdLst/>
              <a:ahLst/>
              <a:cxnLst/>
              <a:rect l="l" t="t" r="r" b="b"/>
              <a:pathLst>
                <a:path w="7473" h="7970" extrusionOk="0">
                  <a:moveTo>
                    <a:pt x="1340" y="1"/>
                  </a:moveTo>
                  <a:cubicBezTo>
                    <a:pt x="1336" y="1"/>
                    <a:pt x="1335" y="1"/>
                    <a:pt x="1335" y="2"/>
                  </a:cubicBezTo>
                  <a:cubicBezTo>
                    <a:pt x="1301" y="2"/>
                    <a:pt x="0" y="3004"/>
                    <a:pt x="1301" y="5139"/>
                  </a:cubicBezTo>
                  <a:cubicBezTo>
                    <a:pt x="2381" y="6930"/>
                    <a:pt x="4188" y="7969"/>
                    <a:pt x="5297" y="7969"/>
                  </a:cubicBezTo>
                  <a:cubicBezTo>
                    <a:pt x="5490" y="7969"/>
                    <a:pt x="5661" y="7938"/>
                    <a:pt x="5804" y="7874"/>
                  </a:cubicBezTo>
                  <a:cubicBezTo>
                    <a:pt x="6738" y="7507"/>
                    <a:pt x="7472" y="5172"/>
                    <a:pt x="6271" y="2904"/>
                  </a:cubicBezTo>
                  <a:cubicBezTo>
                    <a:pt x="5098" y="719"/>
                    <a:pt x="1501" y="1"/>
                    <a:pt x="1340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6" name="Google Shape;8406;p31"/>
            <p:cNvSpPr/>
            <p:nvPr/>
          </p:nvSpPr>
          <p:spPr>
            <a:xfrm>
              <a:off x="4577338" y="1004263"/>
              <a:ext cx="363805" cy="297039"/>
            </a:xfrm>
            <a:custGeom>
              <a:avLst/>
              <a:gdLst/>
              <a:ahLst/>
              <a:cxnLst/>
              <a:rect l="l" t="t" r="r" b="b"/>
              <a:pathLst>
                <a:path w="8691" h="7096" extrusionOk="0">
                  <a:moveTo>
                    <a:pt x="6262" y="0"/>
                  </a:moveTo>
                  <a:cubicBezTo>
                    <a:pt x="4879" y="0"/>
                    <a:pt x="2978" y="627"/>
                    <a:pt x="1752" y="1992"/>
                  </a:cubicBezTo>
                  <a:cubicBezTo>
                    <a:pt x="0" y="3909"/>
                    <a:pt x="1098" y="7039"/>
                    <a:pt x="1086" y="7095"/>
                  </a:cubicBezTo>
                  <a:lnTo>
                    <a:pt x="1086" y="7095"/>
                  </a:lnTo>
                  <a:cubicBezTo>
                    <a:pt x="1139" y="7061"/>
                    <a:pt x="4702" y="6982"/>
                    <a:pt x="6622" y="5228"/>
                  </a:cubicBezTo>
                  <a:cubicBezTo>
                    <a:pt x="8524" y="3493"/>
                    <a:pt x="8690" y="1058"/>
                    <a:pt x="7690" y="358"/>
                  </a:cubicBezTo>
                  <a:cubicBezTo>
                    <a:pt x="7383" y="122"/>
                    <a:pt x="6873" y="0"/>
                    <a:pt x="6262" y="0"/>
                  </a:cubicBezTo>
                  <a:close/>
                  <a:moveTo>
                    <a:pt x="1086" y="7095"/>
                  </a:moveTo>
                  <a:cubicBezTo>
                    <a:pt x="1085" y="7095"/>
                    <a:pt x="1085" y="7095"/>
                    <a:pt x="1085" y="7096"/>
                  </a:cubicBezTo>
                  <a:cubicBezTo>
                    <a:pt x="1085" y="7096"/>
                    <a:pt x="1086" y="7095"/>
                    <a:pt x="1086" y="7095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7" name="Google Shape;8407;p31"/>
            <p:cNvSpPr/>
            <p:nvPr/>
          </p:nvSpPr>
          <p:spPr>
            <a:xfrm>
              <a:off x="5482905" y="1481389"/>
              <a:ext cx="326759" cy="146677"/>
            </a:xfrm>
            <a:custGeom>
              <a:avLst/>
              <a:gdLst/>
              <a:ahLst/>
              <a:cxnLst/>
              <a:rect l="l" t="t" r="r" b="b"/>
              <a:pathLst>
                <a:path w="7806" h="3504" fill="none" extrusionOk="0">
                  <a:moveTo>
                    <a:pt x="7806" y="3503"/>
                  </a:moveTo>
                  <a:cubicBezTo>
                    <a:pt x="5804" y="2336"/>
                    <a:pt x="2335" y="8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8" name="Google Shape;8408;p31"/>
            <p:cNvSpPr/>
            <p:nvPr/>
          </p:nvSpPr>
          <p:spPr>
            <a:xfrm>
              <a:off x="5693714" y="1544221"/>
              <a:ext cx="90836" cy="26581"/>
            </a:xfrm>
            <a:custGeom>
              <a:avLst/>
              <a:gdLst/>
              <a:ahLst/>
              <a:cxnLst/>
              <a:rect l="l" t="t" r="r" b="b"/>
              <a:pathLst>
                <a:path w="2170" h="635" fill="none" extrusionOk="0">
                  <a:moveTo>
                    <a:pt x="2136" y="1"/>
                  </a:moveTo>
                  <a:cubicBezTo>
                    <a:pt x="2169" y="1"/>
                    <a:pt x="168" y="601"/>
                    <a:pt x="1" y="6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9" name="Google Shape;8409;p31"/>
            <p:cNvSpPr/>
            <p:nvPr/>
          </p:nvSpPr>
          <p:spPr>
            <a:xfrm>
              <a:off x="5616942" y="1535849"/>
              <a:ext cx="32148" cy="71246"/>
            </a:xfrm>
            <a:custGeom>
              <a:avLst/>
              <a:gdLst/>
              <a:ahLst/>
              <a:cxnLst/>
              <a:rect l="l" t="t" r="r" b="b"/>
              <a:pathLst>
                <a:path w="768" h="1702" fill="none" extrusionOk="0">
                  <a:moveTo>
                    <a:pt x="0" y="1"/>
                  </a:moveTo>
                  <a:cubicBezTo>
                    <a:pt x="267" y="534"/>
                    <a:pt x="501" y="1135"/>
                    <a:pt x="768" y="17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0" name="Google Shape;8410;p31"/>
            <p:cNvSpPr/>
            <p:nvPr/>
          </p:nvSpPr>
          <p:spPr>
            <a:xfrm>
              <a:off x="5343259" y="1471635"/>
              <a:ext cx="90794" cy="262546"/>
            </a:xfrm>
            <a:custGeom>
              <a:avLst/>
              <a:gdLst/>
              <a:ahLst/>
              <a:cxnLst/>
              <a:rect l="l" t="t" r="r" b="b"/>
              <a:pathLst>
                <a:path w="2169" h="6272" fill="none" extrusionOk="0">
                  <a:moveTo>
                    <a:pt x="2169" y="6271"/>
                  </a:moveTo>
                  <a:cubicBezTo>
                    <a:pt x="1568" y="4170"/>
                    <a:pt x="868" y="2068"/>
                    <a:pt x="0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1" name="Google Shape;8411;p31"/>
            <p:cNvSpPr/>
            <p:nvPr/>
          </p:nvSpPr>
          <p:spPr>
            <a:xfrm>
              <a:off x="5399100" y="1621035"/>
              <a:ext cx="79618" cy="48892"/>
            </a:xfrm>
            <a:custGeom>
              <a:avLst/>
              <a:gdLst/>
              <a:ahLst/>
              <a:cxnLst/>
              <a:rect l="l" t="t" r="r" b="b"/>
              <a:pathLst>
                <a:path w="1902" h="1168" fill="none" extrusionOk="0">
                  <a:moveTo>
                    <a:pt x="1902" y="1168"/>
                  </a:moveTo>
                  <a:cubicBezTo>
                    <a:pt x="1835" y="1101"/>
                    <a:pt x="34" y="0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2" name="Google Shape;8412;p31"/>
            <p:cNvSpPr/>
            <p:nvPr/>
          </p:nvSpPr>
          <p:spPr>
            <a:xfrm>
              <a:off x="5339072" y="1545644"/>
              <a:ext cx="34953" cy="61450"/>
            </a:xfrm>
            <a:custGeom>
              <a:avLst/>
              <a:gdLst/>
              <a:ahLst/>
              <a:cxnLst/>
              <a:rect l="l" t="t" r="r" b="b"/>
              <a:pathLst>
                <a:path w="835" h="1468" fill="none" extrusionOk="0">
                  <a:moveTo>
                    <a:pt x="834" y="0"/>
                  </a:moveTo>
                  <a:cubicBezTo>
                    <a:pt x="567" y="501"/>
                    <a:pt x="300" y="968"/>
                    <a:pt x="0" y="14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3" name="Google Shape;8413;p31"/>
            <p:cNvSpPr/>
            <p:nvPr/>
          </p:nvSpPr>
          <p:spPr>
            <a:xfrm>
              <a:off x="5288798" y="1230059"/>
              <a:ext cx="251369" cy="146636"/>
            </a:xfrm>
            <a:custGeom>
              <a:avLst/>
              <a:gdLst/>
              <a:ahLst/>
              <a:cxnLst/>
              <a:rect l="l" t="t" r="r" b="b"/>
              <a:pathLst>
                <a:path w="6005" h="3503" fill="none" extrusionOk="0">
                  <a:moveTo>
                    <a:pt x="6005" y="0"/>
                  </a:moveTo>
                  <a:cubicBezTo>
                    <a:pt x="3937" y="1168"/>
                    <a:pt x="1935" y="2302"/>
                    <a:pt x="0" y="3503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4" name="Google Shape;8414;p31"/>
            <p:cNvSpPr/>
            <p:nvPr/>
          </p:nvSpPr>
          <p:spPr>
            <a:xfrm>
              <a:off x="5432631" y="1209128"/>
              <a:ext cx="9795" cy="83804"/>
            </a:xfrm>
            <a:custGeom>
              <a:avLst/>
              <a:gdLst/>
              <a:ahLst/>
              <a:cxnLst/>
              <a:rect l="l" t="t" r="r" b="b"/>
              <a:pathLst>
                <a:path w="234" h="2002" fill="none" extrusionOk="0">
                  <a:moveTo>
                    <a:pt x="234" y="0"/>
                  </a:moveTo>
                  <a:cubicBezTo>
                    <a:pt x="234" y="134"/>
                    <a:pt x="0" y="2002"/>
                    <a:pt x="0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5" name="Google Shape;8415;p31"/>
            <p:cNvSpPr/>
            <p:nvPr/>
          </p:nvSpPr>
          <p:spPr>
            <a:xfrm>
              <a:off x="5360003" y="1333370"/>
              <a:ext cx="86608" cy="15404"/>
            </a:xfrm>
            <a:custGeom>
              <a:avLst/>
              <a:gdLst/>
              <a:ahLst/>
              <a:cxnLst/>
              <a:rect l="l" t="t" r="r" b="b"/>
              <a:pathLst>
                <a:path w="2069" h="368" fill="none" extrusionOk="0">
                  <a:moveTo>
                    <a:pt x="1" y="1"/>
                  </a:moveTo>
                  <a:cubicBezTo>
                    <a:pt x="734" y="134"/>
                    <a:pt x="1402" y="234"/>
                    <a:pt x="2069" y="3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6" name="Google Shape;8416;p31"/>
            <p:cNvSpPr/>
            <p:nvPr/>
          </p:nvSpPr>
          <p:spPr>
            <a:xfrm>
              <a:off x="5033282" y="1390635"/>
              <a:ext cx="124282" cy="245802"/>
            </a:xfrm>
            <a:custGeom>
              <a:avLst/>
              <a:gdLst/>
              <a:ahLst/>
              <a:cxnLst/>
              <a:rect l="l" t="t" r="r" b="b"/>
              <a:pathLst>
                <a:path w="2969" h="5872" fill="none" extrusionOk="0">
                  <a:moveTo>
                    <a:pt x="2969" y="5871"/>
                  </a:moveTo>
                  <a:cubicBezTo>
                    <a:pt x="2102" y="3870"/>
                    <a:pt x="1134" y="19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7" name="Google Shape;8417;p31"/>
            <p:cNvSpPr/>
            <p:nvPr/>
          </p:nvSpPr>
          <p:spPr>
            <a:xfrm>
              <a:off x="5108673" y="1528858"/>
              <a:ext cx="87990" cy="40562"/>
            </a:xfrm>
            <a:custGeom>
              <a:avLst/>
              <a:gdLst/>
              <a:ahLst/>
              <a:cxnLst/>
              <a:rect l="l" t="t" r="r" b="b"/>
              <a:pathLst>
                <a:path w="2102" h="969" fill="none" extrusionOk="0">
                  <a:moveTo>
                    <a:pt x="2102" y="968"/>
                  </a:moveTo>
                  <a:cubicBezTo>
                    <a:pt x="1968" y="868"/>
                    <a:pt x="0" y="1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8" name="Google Shape;8418;p31"/>
            <p:cNvSpPr/>
            <p:nvPr/>
          </p:nvSpPr>
          <p:spPr>
            <a:xfrm>
              <a:off x="5045840" y="1460458"/>
              <a:ext cx="27962" cy="64255"/>
            </a:xfrm>
            <a:custGeom>
              <a:avLst/>
              <a:gdLst/>
              <a:ahLst/>
              <a:cxnLst/>
              <a:rect l="l" t="t" r="r" b="b"/>
              <a:pathLst>
                <a:path w="668" h="1535" fill="none" extrusionOk="0">
                  <a:moveTo>
                    <a:pt x="667" y="0"/>
                  </a:moveTo>
                  <a:cubicBezTo>
                    <a:pt x="467" y="501"/>
                    <a:pt x="200" y="1001"/>
                    <a:pt x="0" y="15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9" name="Google Shape;8419;p31"/>
            <p:cNvSpPr/>
            <p:nvPr/>
          </p:nvSpPr>
          <p:spPr>
            <a:xfrm>
              <a:off x="4969026" y="1137882"/>
              <a:ext cx="236007" cy="163421"/>
            </a:xfrm>
            <a:custGeom>
              <a:avLst/>
              <a:gdLst/>
              <a:ahLst/>
              <a:cxnLst/>
              <a:rect l="l" t="t" r="r" b="b"/>
              <a:pathLst>
                <a:path w="5638" h="3904" fill="none" extrusionOk="0">
                  <a:moveTo>
                    <a:pt x="5638" y="1"/>
                  </a:moveTo>
                  <a:cubicBezTo>
                    <a:pt x="3670" y="1235"/>
                    <a:pt x="1802" y="2536"/>
                    <a:pt x="1" y="390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0" name="Google Shape;8420;p31"/>
            <p:cNvSpPr/>
            <p:nvPr/>
          </p:nvSpPr>
          <p:spPr>
            <a:xfrm>
              <a:off x="5101682" y="1123942"/>
              <a:ext cx="2846" cy="83804"/>
            </a:xfrm>
            <a:custGeom>
              <a:avLst/>
              <a:gdLst/>
              <a:ahLst/>
              <a:cxnLst/>
              <a:rect l="l" t="t" r="r" b="b"/>
              <a:pathLst>
                <a:path w="68" h="2002" fill="none" extrusionOk="0">
                  <a:moveTo>
                    <a:pt x="67" y="0"/>
                  </a:moveTo>
                  <a:cubicBezTo>
                    <a:pt x="67" y="134"/>
                    <a:pt x="1" y="2002"/>
                    <a:pt x="1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1" name="Google Shape;8421;p31"/>
            <p:cNvSpPr/>
            <p:nvPr/>
          </p:nvSpPr>
          <p:spPr>
            <a:xfrm>
              <a:off x="5036045" y="1252412"/>
              <a:ext cx="89413" cy="9795"/>
            </a:xfrm>
            <a:custGeom>
              <a:avLst/>
              <a:gdLst/>
              <a:ahLst/>
              <a:cxnLst/>
              <a:rect l="l" t="t" r="r" b="b"/>
              <a:pathLst>
                <a:path w="2136" h="234" fill="none" extrusionOk="0">
                  <a:moveTo>
                    <a:pt x="1" y="0"/>
                  </a:moveTo>
                  <a:cubicBezTo>
                    <a:pt x="701" y="67"/>
                    <a:pt x="1402" y="134"/>
                    <a:pt x="2136" y="23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2" name="Google Shape;8422;p31"/>
            <p:cNvSpPr/>
            <p:nvPr/>
          </p:nvSpPr>
          <p:spPr>
            <a:xfrm>
              <a:off x="4723264" y="1338979"/>
              <a:ext cx="148059" cy="230439"/>
            </a:xfrm>
            <a:custGeom>
              <a:avLst/>
              <a:gdLst/>
              <a:ahLst/>
              <a:cxnLst/>
              <a:rect l="l" t="t" r="r" b="b"/>
              <a:pathLst>
                <a:path w="3537" h="5505" fill="none" extrusionOk="0">
                  <a:moveTo>
                    <a:pt x="3537" y="5504"/>
                  </a:moveTo>
                  <a:cubicBezTo>
                    <a:pt x="2469" y="3670"/>
                    <a:pt x="1302" y="1835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3" name="Google Shape;8423;p31"/>
            <p:cNvSpPr/>
            <p:nvPr/>
          </p:nvSpPr>
          <p:spPr>
            <a:xfrm>
              <a:off x="4811254" y="1468830"/>
              <a:ext cx="90794" cy="27962"/>
            </a:xfrm>
            <a:custGeom>
              <a:avLst/>
              <a:gdLst/>
              <a:ahLst/>
              <a:cxnLst/>
              <a:rect l="l" t="t" r="r" b="b"/>
              <a:pathLst>
                <a:path w="2169" h="668" fill="none" extrusionOk="0">
                  <a:moveTo>
                    <a:pt x="2168" y="668"/>
                  </a:moveTo>
                  <a:cubicBezTo>
                    <a:pt x="2035" y="634"/>
                    <a:pt x="0" y="1"/>
                    <a:pt x="0" y="67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4" name="Google Shape;8424;p31"/>
            <p:cNvSpPr/>
            <p:nvPr/>
          </p:nvSpPr>
          <p:spPr>
            <a:xfrm>
              <a:off x="4748422" y="1404617"/>
              <a:ext cx="19590" cy="68441"/>
            </a:xfrm>
            <a:custGeom>
              <a:avLst/>
              <a:gdLst/>
              <a:ahLst/>
              <a:cxnLst/>
              <a:rect l="l" t="t" r="r" b="b"/>
              <a:pathLst>
                <a:path w="468" h="1635" fill="none" extrusionOk="0">
                  <a:moveTo>
                    <a:pt x="467" y="0"/>
                  </a:moveTo>
                  <a:lnTo>
                    <a:pt x="0" y="1635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5" name="Google Shape;8425;p31"/>
            <p:cNvSpPr/>
            <p:nvPr/>
          </p:nvSpPr>
          <p:spPr>
            <a:xfrm>
              <a:off x="4649254" y="1063873"/>
              <a:ext cx="212314" cy="194147"/>
            </a:xfrm>
            <a:custGeom>
              <a:avLst/>
              <a:gdLst/>
              <a:ahLst/>
              <a:cxnLst/>
              <a:rect l="l" t="t" r="r" b="b"/>
              <a:pathLst>
                <a:path w="5072" h="4638" fill="none" extrusionOk="0">
                  <a:moveTo>
                    <a:pt x="5071" y="1"/>
                  </a:moveTo>
                  <a:cubicBezTo>
                    <a:pt x="3270" y="1469"/>
                    <a:pt x="1602" y="2970"/>
                    <a:pt x="1" y="463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6" name="Google Shape;8426;p31"/>
            <p:cNvSpPr/>
            <p:nvPr/>
          </p:nvSpPr>
          <p:spPr>
            <a:xfrm>
              <a:off x="4759598" y="1059687"/>
              <a:ext cx="6991" cy="85227"/>
            </a:xfrm>
            <a:custGeom>
              <a:avLst/>
              <a:gdLst/>
              <a:ahLst/>
              <a:cxnLst/>
              <a:rect l="l" t="t" r="r" b="b"/>
              <a:pathLst>
                <a:path w="167" h="2036" fill="none" extrusionOk="0">
                  <a:moveTo>
                    <a:pt x="0" y="1"/>
                  </a:moveTo>
                  <a:cubicBezTo>
                    <a:pt x="0" y="101"/>
                    <a:pt x="167" y="2036"/>
                    <a:pt x="167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7" name="Google Shape;8427;p31"/>
            <p:cNvSpPr/>
            <p:nvPr/>
          </p:nvSpPr>
          <p:spPr>
            <a:xfrm>
              <a:off x="4707901" y="1196528"/>
              <a:ext cx="86608" cy="2846"/>
            </a:xfrm>
            <a:custGeom>
              <a:avLst/>
              <a:gdLst/>
              <a:ahLst/>
              <a:cxnLst/>
              <a:rect l="l" t="t" r="r" b="b"/>
              <a:pathLst>
                <a:path w="2069" h="68" fill="none" extrusionOk="0">
                  <a:moveTo>
                    <a:pt x="1" y="68"/>
                  </a:moveTo>
                  <a:cubicBezTo>
                    <a:pt x="668" y="1"/>
                    <a:pt x="1368" y="1"/>
                    <a:pt x="2069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8" name="Google Shape;8428;p31"/>
            <p:cNvSpPr/>
            <p:nvPr/>
          </p:nvSpPr>
          <p:spPr>
            <a:xfrm>
              <a:off x="4308552" y="1276147"/>
              <a:ext cx="1182754" cy="209467"/>
            </a:xfrm>
            <a:custGeom>
              <a:avLst/>
              <a:gdLst/>
              <a:ahLst/>
              <a:cxnLst/>
              <a:rect l="l" t="t" r="r" b="b"/>
              <a:pathLst>
                <a:path w="28255" h="5004" fill="none" extrusionOk="0">
                  <a:moveTo>
                    <a:pt x="28254" y="5004"/>
                  </a:moveTo>
                  <a:cubicBezTo>
                    <a:pt x="19248" y="1401"/>
                    <a:pt x="8707" y="0"/>
                    <a:pt x="1" y="60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9" name="Google Shape;8429;p31"/>
            <p:cNvSpPr/>
            <p:nvPr/>
          </p:nvSpPr>
          <p:spPr>
            <a:xfrm>
              <a:off x="4266650" y="1264970"/>
              <a:ext cx="82464" cy="83804"/>
            </a:xfrm>
            <a:custGeom>
              <a:avLst/>
              <a:gdLst/>
              <a:ahLst/>
              <a:cxnLst/>
              <a:rect l="l" t="t" r="r" b="b"/>
              <a:pathLst>
                <a:path w="1970" h="2002" extrusionOk="0">
                  <a:moveTo>
                    <a:pt x="1002" y="0"/>
                  </a:moveTo>
                  <a:cubicBezTo>
                    <a:pt x="435" y="0"/>
                    <a:pt x="1" y="467"/>
                    <a:pt x="1" y="1001"/>
                  </a:cubicBezTo>
                  <a:cubicBezTo>
                    <a:pt x="1" y="1535"/>
                    <a:pt x="435" y="2002"/>
                    <a:pt x="1002" y="2002"/>
                  </a:cubicBezTo>
                  <a:cubicBezTo>
                    <a:pt x="1535" y="2002"/>
                    <a:pt x="1969" y="1535"/>
                    <a:pt x="1969" y="1001"/>
                  </a:cubicBezTo>
                  <a:cubicBezTo>
                    <a:pt x="1969" y="434"/>
                    <a:pt x="1535" y="0"/>
                    <a:pt x="1002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" name="Shape 8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31" name="Google Shape;8431;p32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8432" name="Google Shape;8432;p32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3" name="Google Shape;8433;p32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4" name="Google Shape;8434;p32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5" name="Google Shape;8435;p32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6" name="Google Shape;8436;p32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7" name="Google Shape;8437;p32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8" name="Google Shape;8438;p32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9" name="Google Shape;8439;p32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0" name="Google Shape;8440;p32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1" name="Google Shape;8441;p32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2" name="Google Shape;8442;p32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3" name="Google Shape;8443;p32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4" name="Google Shape;8444;p32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5" name="Google Shape;8445;p32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6" name="Google Shape;8446;p32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7" name="Google Shape;8447;p32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8" name="Google Shape;8448;p32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9" name="Google Shape;8449;p32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0" name="Google Shape;8450;p32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1" name="Google Shape;8451;p32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2" name="Google Shape;8452;p32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3" name="Google Shape;8453;p32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4" name="Google Shape;8454;p32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5" name="Google Shape;8455;p32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6" name="Google Shape;8456;p32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7" name="Google Shape;8457;p32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8" name="Google Shape;8458;p32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9" name="Google Shape;8459;p32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0" name="Google Shape;8460;p32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1" name="Google Shape;8461;p32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2" name="Google Shape;8462;p32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3" name="Google Shape;8463;p32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4" name="Google Shape;8464;p32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5" name="Google Shape;8465;p32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6" name="Google Shape;8466;p32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7" name="Google Shape;8467;p32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8" name="Google Shape;8468;p32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9" name="Google Shape;8469;p32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0" name="Google Shape;8470;p32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1" name="Google Shape;8471;p32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2" name="Google Shape;8472;p32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3" name="Google Shape;8473;p32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4" name="Google Shape;8474;p32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5" name="Google Shape;8475;p32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6" name="Google Shape;8476;p32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7" name="Google Shape;8477;p32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8" name="Google Shape;8478;p32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9" name="Google Shape;8479;p32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0" name="Google Shape;8480;p32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1" name="Google Shape;8481;p32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2" name="Google Shape;8482;p32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3" name="Google Shape;8483;p32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4" name="Google Shape;8484;p32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5" name="Google Shape;8485;p32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6" name="Google Shape;8486;p32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7" name="Google Shape;8487;p32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8" name="Google Shape;8488;p32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9" name="Google Shape;8489;p32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0" name="Google Shape;8490;p32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1" name="Google Shape;8491;p32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2" name="Google Shape;8492;p32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3" name="Google Shape;8493;p32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4" name="Google Shape;8494;p32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5" name="Google Shape;8495;p32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6" name="Google Shape;8496;p32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7" name="Google Shape;8497;p32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8" name="Google Shape;8498;p32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9" name="Google Shape;8499;p32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0" name="Google Shape;8500;p32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1" name="Google Shape;8501;p32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2" name="Google Shape;8502;p32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3" name="Google Shape;8503;p32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4" name="Google Shape;8504;p32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5" name="Google Shape;8505;p32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6" name="Google Shape;8506;p32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7" name="Google Shape;8507;p32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8" name="Google Shape;8508;p32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9" name="Google Shape;8509;p32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0" name="Google Shape;8510;p32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1" name="Google Shape;8511;p32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2" name="Google Shape;8512;p32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3" name="Google Shape;8513;p32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4" name="Google Shape;8514;p32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5" name="Google Shape;8515;p32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6" name="Google Shape;8516;p32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7" name="Google Shape;8517;p32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8" name="Google Shape;8518;p32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9" name="Google Shape;8519;p32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0" name="Google Shape;8520;p32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1" name="Google Shape;8521;p32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2" name="Google Shape;8522;p32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3" name="Google Shape;8523;p32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4" name="Google Shape;8524;p32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5" name="Google Shape;8525;p32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6" name="Google Shape;8526;p32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7" name="Google Shape;8527;p32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8" name="Google Shape;8528;p32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9" name="Google Shape;8529;p32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0" name="Google Shape;8530;p32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1" name="Google Shape;8531;p32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2" name="Google Shape;8532;p32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3" name="Google Shape;8533;p32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4" name="Google Shape;8534;p32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5" name="Google Shape;8535;p32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6" name="Google Shape;8536;p32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7" name="Google Shape;8537;p32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8" name="Google Shape;8538;p32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9" name="Google Shape;8539;p32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0" name="Google Shape;8540;p32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1" name="Google Shape;8541;p32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2" name="Google Shape;8542;p32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3" name="Google Shape;8543;p32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4" name="Google Shape;8544;p32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5" name="Google Shape;8545;p32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6" name="Google Shape;8546;p32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7" name="Google Shape;8547;p32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8" name="Google Shape;8548;p32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9" name="Google Shape;8549;p32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0" name="Google Shape;8550;p32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1" name="Google Shape;8551;p32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2" name="Google Shape;8552;p32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3" name="Google Shape;8553;p32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4" name="Google Shape;8554;p32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5" name="Google Shape;8555;p32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6" name="Google Shape;8556;p32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7" name="Google Shape;8557;p32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8" name="Google Shape;8558;p32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9" name="Google Shape;8559;p32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0" name="Google Shape;8560;p32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1" name="Google Shape;8561;p32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2" name="Google Shape;8562;p32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3" name="Google Shape;8563;p32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4" name="Google Shape;8564;p32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5" name="Google Shape;8565;p32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6" name="Google Shape;8566;p32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7" name="Google Shape;8567;p32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8" name="Google Shape;8568;p32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9" name="Google Shape;8569;p32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0" name="Google Shape;8570;p32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1" name="Google Shape;8571;p32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2" name="Google Shape;8572;p32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3" name="Google Shape;8573;p32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4" name="Google Shape;8574;p32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5" name="Google Shape;8575;p32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6" name="Google Shape;8576;p32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7" name="Google Shape;8577;p32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8" name="Google Shape;8578;p32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9" name="Google Shape;8579;p32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0" name="Google Shape;8580;p32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1" name="Google Shape;8581;p32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2" name="Google Shape;8582;p32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3" name="Google Shape;8583;p32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4" name="Google Shape;8584;p32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5" name="Google Shape;8585;p32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6" name="Google Shape;8586;p32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7" name="Google Shape;8587;p32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8" name="Google Shape;8588;p32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9" name="Google Shape;8589;p32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0" name="Google Shape;8590;p32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1" name="Google Shape;8591;p32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2" name="Google Shape;8592;p32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3" name="Google Shape;8593;p32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4" name="Google Shape;8594;p32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5" name="Google Shape;8595;p32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6" name="Google Shape;8596;p32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7" name="Google Shape;8597;p32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8" name="Google Shape;8598;p32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9" name="Google Shape;8599;p32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0" name="Google Shape;8600;p32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1" name="Google Shape;8601;p32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2" name="Google Shape;8602;p32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3" name="Google Shape;8603;p32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4" name="Google Shape;8604;p32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5" name="Google Shape;8605;p32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6" name="Google Shape;8606;p32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7" name="Google Shape;8607;p32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8" name="Google Shape;8608;p32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9" name="Google Shape;8609;p32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0" name="Google Shape;8610;p32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1" name="Google Shape;8611;p32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2" name="Google Shape;8612;p32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3" name="Google Shape;8613;p32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4" name="Google Shape;8614;p32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5" name="Google Shape;8615;p32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6" name="Google Shape;8616;p32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7" name="Google Shape;8617;p32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8" name="Google Shape;8618;p32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9" name="Google Shape;8619;p32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0" name="Google Shape;8620;p32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1" name="Google Shape;8621;p32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2" name="Google Shape;8622;p32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3" name="Google Shape;8623;p32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4" name="Google Shape;8624;p32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5" name="Google Shape;8625;p32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6" name="Google Shape;8626;p32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7" name="Google Shape;8627;p32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8" name="Google Shape;8628;p32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9" name="Google Shape;8629;p32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0" name="Google Shape;8630;p32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1" name="Google Shape;8631;p32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2" name="Google Shape;8632;p32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3" name="Google Shape;8633;p32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4" name="Google Shape;8634;p32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5" name="Google Shape;8635;p32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6" name="Google Shape;8636;p32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7" name="Google Shape;8637;p32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8" name="Google Shape;8638;p32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9" name="Google Shape;8639;p32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0" name="Google Shape;8640;p32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1" name="Google Shape;8641;p32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2" name="Google Shape;8642;p32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3" name="Google Shape;8643;p32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4" name="Google Shape;8644;p32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5" name="Google Shape;8645;p32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6" name="Google Shape;8646;p32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7" name="Google Shape;8647;p32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8" name="Google Shape;8648;p32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9" name="Google Shape;8649;p32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0" name="Google Shape;8650;p32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1" name="Google Shape;8651;p32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2" name="Google Shape;8652;p32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3" name="Google Shape;8653;p32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8654;p32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5" name="Google Shape;8655;p32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6" name="Google Shape;8656;p32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7" name="Google Shape;8657;p32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8" name="Google Shape;8658;p32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9" name="Google Shape;8659;p32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0" name="Google Shape;8660;p32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1" name="Google Shape;8661;p32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8662;p32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8663;p32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4" name="Google Shape;8664;p32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5" name="Google Shape;8665;p32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8666;p32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7" name="Google Shape;8667;p32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8" name="Google Shape;8668;p32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9" name="Google Shape;8669;p32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0" name="Google Shape;8670;p32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1" name="Google Shape;8671;p32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2" name="Google Shape;8672;p32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3" name="Google Shape;8673;p32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4" name="Google Shape;8674;p32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5" name="Google Shape;8675;p32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6" name="Google Shape;8676;p32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7" name="Google Shape;8677;p32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8" name="Google Shape;8678;p32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9" name="Google Shape;8679;p32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0" name="Google Shape;8680;p32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1" name="Google Shape;8681;p32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2" name="Google Shape;8682;p32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3" name="Google Shape;8683;p32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4" name="Google Shape;8684;p32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5" name="Google Shape;8685;p32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6" name="Google Shape;8686;p32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7" name="Google Shape;8687;p32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8688;p32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9" name="Google Shape;8689;p32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0" name="Google Shape;8690;p32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8691;p32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2" name="Google Shape;8692;p32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3" name="Google Shape;8693;p32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4" name="Google Shape;8694;p32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32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8696;p32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97" name="Google Shape;8697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4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553" name="Google Shape;553;p4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8" name="Google Shape;818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AutoNum type="arabicPeriod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AutoNum type="romanLcPeriod"/>
              <a:defRPr/>
            </a:lvl9pPr>
          </a:lstStyle>
          <a:p>
            <a:endParaRPr/>
          </a:p>
        </p:txBody>
      </p:sp>
      <p:sp>
        <p:nvSpPr>
          <p:cNvPr id="821" name="Google Shape;821;p4"/>
          <p:cNvSpPr/>
          <p:nvPr/>
        </p:nvSpPr>
        <p:spPr>
          <a:xfrm rot="-5400000" flipH="1">
            <a:off x="8573088" y="539439"/>
            <a:ext cx="93900" cy="9402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"/>
          <p:cNvSpPr/>
          <p:nvPr/>
        </p:nvSpPr>
        <p:spPr>
          <a:xfrm rot="-5400000" flipH="1">
            <a:off x="514062" y="595709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"/>
          <p:cNvSpPr/>
          <p:nvPr/>
        </p:nvSpPr>
        <p:spPr>
          <a:xfrm rot="-5400000" flipH="1">
            <a:off x="8709287" y="3266134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"/>
          <p:cNvSpPr/>
          <p:nvPr/>
        </p:nvSpPr>
        <p:spPr>
          <a:xfrm rot="-5400000" flipH="1">
            <a:off x="330388" y="3399864"/>
            <a:ext cx="93900" cy="9402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"/>
          <p:cNvSpPr/>
          <p:nvPr/>
        </p:nvSpPr>
        <p:spPr>
          <a:xfrm rot="-5400000" flipH="1">
            <a:off x="1991287" y="4893559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7" name="Google Shape;827;p5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828" name="Google Shape;828;p5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5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5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5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5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5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5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5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5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5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5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5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5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5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5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5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5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5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5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5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5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5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5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5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5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5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5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5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5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5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5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5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5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5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3" name="Google Shape;1093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5"/>
          <p:cNvSpPr txBox="1">
            <a:spLocks noGrp="1"/>
          </p:cNvSpPr>
          <p:nvPr>
            <p:ph type="subTitle" idx="1"/>
          </p:nvPr>
        </p:nvSpPr>
        <p:spPr>
          <a:xfrm>
            <a:off x="1079225" y="1597650"/>
            <a:ext cx="32301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95" name="Google Shape;1095;p5"/>
          <p:cNvSpPr txBox="1">
            <a:spLocks noGrp="1"/>
          </p:cNvSpPr>
          <p:nvPr>
            <p:ph type="subTitle" idx="2"/>
          </p:nvPr>
        </p:nvSpPr>
        <p:spPr>
          <a:xfrm>
            <a:off x="4834682" y="1597650"/>
            <a:ext cx="32301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96" name="Google Shape;1096;p5"/>
          <p:cNvSpPr txBox="1">
            <a:spLocks noGrp="1"/>
          </p:cNvSpPr>
          <p:nvPr>
            <p:ph type="subTitle" idx="3"/>
          </p:nvPr>
        </p:nvSpPr>
        <p:spPr>
          <a:xfrm>
            <a:off x="1079218" y="2059275"/>
            <a:ext cx="32301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7" name="Google Shape;1097;p5"/>
          <p:cNvSpPr txBox="1">
            <a:spLocks noGrp="1"/>
          </p:cNvSpPr>
          <p:nvPr>
            <p:ph type="subTitle" idx="4"/>
          </p:nvPr>
        </p:nvSpPr>
        <p:spPr>
          <a:xfrm>
            <a:off x="4834682" y="2059275"/>
            <a:ext cx="32301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8" name="Google Shape;109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81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099" name="Google Shape;1099;p5"/>
          <p:cNvGrpSpPr/>
          <p:nvPr/>
        </p:nvGrpSpPr>
        <p:grpSpPr>
          <a:xfrm rot="-9900040" flipH="1">
            <a:off x="5511014" y="3609828"/>
            <a:ext cx="1605798" cy="800009"/>
            <a:chOff x="4266650" y="1004263"/>
            <a:chExt cx="1605846" cy="800033"/>
          </a:xfrm>
        </p:grpSpPr>
        <p:sp>
          <p:nvSpPr>
            <p:cNvPr id="1100" name="Google Shape;1100;p5"/>
            <p:cNvSpPr/>
            <p:nvPr/>
          </p:nvSpPr>
          <p:spPr>
            <a:xfrm>
              <a:off x="5469300" y="1442668"/>
              <a:ext cx="403196" cy="247518"/>
            </a:xfrm>
            <a:custGeom>
              <a:avLst/>
              <a:gdLst/>
              <a:ahLst/>
              <a:cxnLst/>
              <a:rect l="l" t="t" r="r" b="b"/>
              <a:pathLst>
                <a:path w="9632" h="5913" extrusionOk="0">
                  <a:moveTo>
                    <a:pt x="3712" y="0"/>
                  </a:moveTo>
                  <a:cubicBezTo>
                    <a:pt x="1730" y="0"/>
                    <a:pt x="0" y="859"/>
                    <a:pt x="25" y="859"/>
                  </a:cubicBezTo>
                  <a:cubicBezTo>
                    <a:pt x="58" y="859"/>
                    <a:pt x="1359" y="3961"/>
                    <a:pt x="3727" y="5129"/>
                  </a:cubicBezTo>
                  <a:cubicBezTo>
                    <a:pt x="4862" y="5672"/>
                    <a:pt x="6003" y="5912"/>
                    <a:pt x="6949" y="5912"/>
                  </a:cubicBezTo>
                  <a:cubicBezTo>
                    <a:pt x="8035" y="5912"/>
                    <a:pt x="8864" y="5597"/>
                    <a:pt x="9131" y="5062"/>
                  </a:cubicBezTo>
                  <a:cubicBezTo>
                    <a:pt x="9632" y="4095"/>
                    <a:pt x="8498" y="1459"/>
                    <a:pt x="5829" y="392"/>
                  </a:cubicBezTo>
                  <a:cubicBezTo>
                    <a:pt x="5136" y="106"/>
                    <a:pt x="4408" y="0"/>
                    <a:pt x="3712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"/>
            <p:cNvSpPr/>
            <p:nvPr/>
          </p:nvSpPr>
          <p:spPr>
            <a:xfrm>
              <a:off x="5255268" y="1432537"/>
              <a:ext cx="279332" cy="371759"/>
            </a:xfrm>
            <a:custGeom>
              <a:avLst/>
              <a:gdLst/>
              <a:ahLst/>
              <a:cxnLst/>
              <a:rect l="l" t="t" r="r" b="b"/>
              <a:pathLst>
                <a:path w="6673" h="8881" extrusionOk="0">
                  <a:moveTo>
                    <a:pt x="1969" y="0"/>
                  </a:moveTo>
                  <a:cubicBezTo>
                    <a:pt x="1936" y="0"/>
                    <a:pt x="1" y="2469"/>
                    <a:pt x="801" y="4870"/>
                  </a:cubicBezTo>
                  <a:cubicBezTo>
                    <a:pt x="1573" y="7185"/>
                    <a:pt x="3367" y="8880"/>
                    <a:pt x="4392" y="8880"/>
                  </a:cubicBezTo>
                  <a:cubicBezTo>
                    <a:pt x="4431" y="8880"/>
                    <a:pt x="4468" y="8878"/>
                    <a:pt x="4504" y="8873"/>
                  </a:cubicBezTo>
                  <a:cubicBezTo>
                    <a:pt x="5438" y="8807"/>
                    <a:pt x="6672" y="6505"/>
                    <a:pt x="6105" y="4003"/>
                  </a:cubicBezTo>
                  <a:cubicBezTo>
                    <a:pt x="5471" y="1468"/>
                    <a:pt x="1969" y="0"/>
                    <a:pt x="1969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"/>
            <p:cNvSpPr/>
            <p:nvPr/>
          </p:nvSpPr>
          <p:spPr>
            <a:xfrm>
              <a:off x="5233710" y="1161031"/>
              <a:ext cx="390261" cy="254258"/>
            </a:xfrm>
            <a:custGeom>
              <a:avLst/>
              <a:gdLst/>
              <a:ahLst/>
              <a:cxnLst/>
              <a:rect l="l" t="t" r="r" b="b"/>
              <a:pathLst>
                <a:path w="9323" h="6074" extrusionOk="0">
                  <a:moveTo>
                    <a:pt x="416" y="5852"/>
                  </a:moveTo>
                  <a:cubicBezTo>
                    <a:pt x="416" y="5852"/>
                    <a:pt x="416" y="5852"/>
                    <a:pt x="416" y="5852"/>
                  </a:cubicBezTo>
                  <a:cubicBezTo>
                    <a:pt x="416" y="5852"/>
                    <a:pt x="416" y="5852"/>
                    <a:pt x="416" y="5852"/>
                  </a:cubicBezTo>
                  <a:close/>
                  <a:moveTo>
                    <a:pt x="6239" y="1"/>
                  </a:moveTo>
                  <a:cubicBezTo>
                    <a:pt x="4966" y="1"/>
                    <a:pt x="3421" y="351"/>
                    <a:pt x="2184" y="1182"/>
                  </a:cubicBezTo>
                  <a:cubicBezTo>
                    <a:pt x="0" y="2671"/>
                    <a:pt x="442" y="5800"/>
                    <a:pt x="416" y="5852"/>
                  </a:cubicBezTo>
                  <a:lnTo>
                    <a:pt x="416" y="5852"/>
                  </a:lnTo>
                  <a:cubicBezTo>
                    <a:pt x="417" y="5852"/>
                    <a:pt x="418" y="5851"/>
                    <a:pt x="420" y="5851"/>
                  </a:cubicBezTo>
                  <a:cubicBezTo>
                    <a:pt x="496" y="5851"/>
                    <a:pt x="1556" y="6074"/>
                    <a:pt x="2861" y="6074"/>
                  </a:cubicBezTo>
                  <a:cubicBezTo>
                    <a:pt x="3991" y="6074"/>
                    <a:pt x="5304" y="5907"/>
                    <a:pt x="6320" y="5285"/>
                  </a:cubicBezTo>
                  <a:cubicBezTo>
                    <a:pt x="8588" y="3851"/>
                    <a:pt x="9322" y="1416"/>
                    <a:pt x="8488" y="615"/>
                  </a:cubicBezTo>
                  <a:cubicBezTo>
                    <a:pt x="8116" y="228"/>
                    <a:pt x="7266" y="1"/>
                    <a:pt x="6239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"/>
            <p:cNvSpPr/>
            <p:nvPr/>
          </p:nvSpPr>
          <p:spPr>
            <a:xfrm>
              <a:off x="4955087" y="1350114"/>
              <a:ext cx="303025" cy="353884"/>
            </a:xfrm>
            <a:custGeom>
              <a:avLst/>
              <a:gdLst/>
              <a:ahLst/>
              <a:cxnLst/>
              <a:rect l="l" t="t" r="r" b="b"/>
              <a:pathLst>
                <a:path w="7239" h="8454" extrusionOk="0">
                  <a:moveTo>
                    <a:pt x="1670" y="0"/>
                  </a:moveTo>
                  <a:cubicBezTo>
                    <a:pt x="1669" y="0"/>
                    <a:pt x="1668" y="1"/>
                    <a:pt x="1668" y="1"/>
                  </a:cubicBezTo>
                  <a:cubicBezTo>
                    <a:pt x="1668" y="1"/>
                    <a:pt x="0" y="2670"/>
                    <a:pt x="1101" y="4938"/>
                  </a:cubicBezTo>
                  <a:cubicBezTo>
                    <a:pt x="2112" y="7055"/>
                    <a:pt x="4111" y="8454"/>
                    <a:pt x="5141" y="8454"/>
                  </a:cubicBezTo>
                  <a:cubicBezTo>
                    <a:pt x="5198" y="8454"/>
                    <a:pt x="5253" y="8449"/>
                    <a:pt x="5304" y="8441"/>
                  </a:cubicBezTo>
                  <a:cubicBezTo>
                    <a:pt x="6271" y="8174"/>
                    <a:pt x="7239" y="5939"/>
                    <a:pt x="6305" y="3570"/>
                  </a:cubicBezTo>
                  <a:cubicBezTo>
                    <a:pt x="5384" y="1169"/>
                    <a:pt x="1770" y="0"/>
                    <a:pt x="1670" y="0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"/>
            <p:cNvSpPr/>
            <p:nvPr/>
          </p:nvSpPr>
          <p:spPr>
            <a:xfrm>
              <a:off x="4905231" y="1069733"/>
              <a:ext cx="384986" cy="262755"/>
            </a:xfrm>
            <a:custGeom>
              <a:avLst/>
              <a:gdLst/>
              <a:ahLst/>
              <a:cxnLst/>
              <a:rect l="l" t="t" r="r" b="b"/>
              <a:pathLst>
                <a:path w="9197" h="6277" extrusionOk="0">
                  <a:moveTo>
                    <a:pt x="6345" y="1"/>
                  </a:moveTo>
                  <a:cubicBezTo>
                    <a:pt x="4972" y="1"/>
                    <a:pt x="3247" y="433"/>
                    <a:pt x="1992" y="1462"/>
                  </a:cubicBezTo>
                  <a:cubicBezTo>
                    <a:pt x="1" y="3121"/>
                    <a:pt x="749" y="6266"/>
                    <a:pt x="757" y="6266"/>
                  </a:cubicBezTo>
                  <a:cubicBezTo>
                    <a:pt x="757" y="6266"/>
                    <a:pt x="757" y="6266"/>
                    <a:pt x="757" y="6266"/>
                  </a:cubicBezTo>
                  <a:cubicBezTo>
                    <a:pt x="757" y="6260"/>
                    <a:pt x="783" y="6258"/>
                    <a:pt x="832" y="6258"/>
                  </a:cubicBezTo>
                  <a:cubicBezTo>
                    <a:pt x="979" y="6258"/>
                    <a:pt x="1331" y="6277"/>
                    <a:pt x="1805" y="6277"/>
                  </a:cubicBezTo>
                  <a:cubicBezTo>
                    <a:pt x="3070" y="6277"/>
                    <a:pt x="5205" y="6143"/>
                    <a:pt x="6628" y="5165"/>
                  </a:cubicBezTo>
                  <a:cubicBezTo>
                    <a:pt x="8763" y="3664"/>
                    <a:pt x="9197" y="1262"/>
                    <a:pt x="8296" y="461"/>
                  </a:cubicBezTo>
                  <a:cubicBezTo>
                    <a:pt x="7913" y="167"/>
                    <a:pt x="7197" y="1"/>
                    <a:pt x="6345" y="1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"/>
            <p:cNvSpPr/>
            <p:nvPr/>
          </p:nvSpPr>
          <p:spPr>
            <a:xfrm>
              <a:off x="4654864" y="1305407"/>
              <a:ext cx="312820" cy="333624"/>
            </a:xfrm>
            <a:custGeom>
              <a:avLst/>
              <a:gdLst/>
              <a:ahLst/>
              <a:cxnLst/>
              <a:rect l="l" t="t" r="r" b="b"/>
              <a:pathLst>
                <a:path w="7473" h="7970" extrusionOk="0">
                  <a:moveTo>
                    <a:pt x="1340" y="1"/>
                  </a:moveTo>
                  <a:cubicBezTo>
                    <a:pt x="1336" y="1"/>
                    <a:pt x="1335" y="1"/>
                    <a:pt x="1335" y="2"/>
                  </a:cubicBezTo>
                  <a:cubicBezTo>
                    <a:pt x="1301" y="2"/>
                    <a:pt x="0" y="3004"/>
                    <a:pt x="1301" y="5139"/>
                  </a:cubicBezTo>
                  <a:cubicBezTo>
                    <a:pt x="2381" y="6930"/>
                    <a:pt x="4188" y="7969"/>
                    <a:pt x="5297" y="7969"/>
                  </a:cubicBezTo>
                  <a:cubicBezTo>
                    <a:pt x="5490" y="7969"/>
                    <a:pt x="5661" y="7938"/>
                    <a:pt x="5804" y="7874"/>
                  </a:cubicBezTo>
                  <a:cubicBezTo>
                    <a:pt x="6738" y="7507"/>
                    <a:pt x="7472" y="5172"/>
                    <a:pt x="6271" y="2904"/>
                  </a:cubicBezTo>
                  <a:cubicBezTo>
                    <a:pt x="5098" y="719"/>
                    <a:pt x="1501" y="1"/>
                    <a:pt x="1340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"/>
            <p:cNvSpPr/>
            <p:nvPr/>
          </p:nvSpPr>
          <p:spPr>
            <a:xfrm>
              <a:off x="4577338" y="1004263"/>
              <a:ext cx="363805" cy="297039"/>
            </a:xfrm>
            <a:custGeom>
              <a:avLst/>
              <a:gdLst/>
              <a:ahLst/>
              <a:cxnLst/>
              <a:rect l="l" t="t" r="r" b="b"/>
              <a:pathLst>
                <a:path w="8691" h="7096" extrusionOk="0">
                  <a:moveTo>
                    <a:pt x="6262" y="0"/>
                  </a:moveTo>
                  <a:cubicBezTo>
                    <a:pt x="4879" y="0"/>
                    <a:pt x="2978" y="627"/>
                    <a:pt x="1752" y="1992"/>
                  </a:cubicBezTo>
                  <a:cubicBezTo>
                    <a:pt x="0" y="3909"/>
                    <a:pt x="1098" y="7039"/>
                    <a:pt x="1086" y="7095"/>
                  </a:cubicBezTo>
                  <a:lnTo>
                    <a:pt x="1086" y="7095"/>
                  </a:lnTo>
                  <a:cubicBezTo>
                    <a:pt x="1139" y="7061"/>
                    <a:pt x="4702" y="6982"/>
                    <a:pt x="6622" y="5228"/>
                  </a:cubicBezTo>
                  <a:cubicBezTo>
                    <a:pt x="8524" y="3493"/>
                    <a:pt x="8690" y="1058"/>
                    <a:pt x="7690" y="358"/>
                  </a:cubicBezTo>
                  <a:cubicBezTo>
                    <a:pt x="7383" y="122"/>
                    <a:pt x="6873" y="0"/>
                    <a:pt x="6262" y="0"/>
                  </a:cubicBezTo>
                  <a:close/>
                  <a:moveTo>
                    <a:pt x="1086" y="7095"/>
                  </a:moveTo>
                  <a:cubicBezTo>
                    <a:pt x="1085" y="7095"/>
                    <a:pt x="1085" y="7095"/>
                    <a:pt x="1085" y="7096"/>
                  </a:cubicBezTo>
                  <a:cubicBezTo>
                    <a:pt x="1085" y="7096"/>
                    <a:pt x="1086" y="7095"/>
                    <a:pt x="1086" y="7095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"/>
            <p:cNvSpPr/>
            <p:nvPr/>
          </p:nvSpPr>
          <p:spPr>
            <a:xfrm>
              <a:off x="5482905" y="1481389"/>
              <a:ext cx="326759" cy="146677"/>
            </a:xfrm>
            <a:custGeom>
              <a:avLst/>
              <a:gdLst/>
              <a:ahLst/>
              <a:cxnLst/>
              <a:rect l="l" t="t" r="r" b="b"/>
              <a:pathLst>
                <a:path w="7806" h="3504" fill="none" extrusionOk="0">
                  <a:moveTo>
                    <a:pt x="7806" y="3503"/>
                  </a:moveTo>
                  <a:cubicBezTo>
                    <a:pt x="5804" y="2336"/>
                    <a:pt x="2335" y="8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"/>
            <p:cNvSpPr/>
            <p:nvPr/>
          </p:nvSpPr>
          <p:spPr>
            <a:xfrm>
              <a:off x="5693714" y="1544221"/>
              <a:ext cx="90836" cy="26581"/>
            </a:xfrm>
            <a:custGeom>
              <a:avLst/>
              <a:gdLst/>
              <a:ahLst/>
              <a:cxnLst/>
              <a:rect l="l" t="t" r="r" b="b"/>
              <a:pathLst>
                <a:path w="2170" h="635" fill="none" extrusionOk="0">
                  <a:moveTo>
                    <a:pt x="2136" y="1"/>
                  </a:moveTo>
                  <a:cubicBezTo>
                    <a:pt x="2169" y="1"/>
                    <a:pt x="168" y="601"/>
                    <a:pt x="1" y="6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"/>
            <p:cNvSpPr/>
            <p:nvPr/>
          </p:nvSpPr>
          <p:spPr>
            <a:xfrm>
              <a:off x="5616942" y="1535849"/>
              <a:ext cx="32148" cy="71246"/>
            </a:xfrm>
            <a:custGeom>
              <a:avLst/>
              <a:gdLst/>
              <a:ahLst/>
              <a:cxnLst/>
              <a:rect l="l" t="t" r="r" b="b"/>
              <a:pathLst>
                <a:path w="768" h="1702" fill="none" extrusionOk="0">
                  <a:moveTo>
                    <a:pt x="0" y="1"/>
                  </a:moveTo>
                  <a:cubicBezTo>
                    <a:pt x="267" y="534"/>
                    <a:pt x="501" y="1135"/>
                    <a:pt x="768" y="17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"/>
            <p:cNvSpPr/>
            <p:nvPr/>
          </p:nvSpPr>
          <p:spPr>
            <a:xfrm>
              <a:off x="5343259" y="1471635"/>
              <a:ext cx="90794" cy="262546"/>
            </a:xfrm>
            <a:custGeom>
              <a:avLst/>
              <a:gdLst/>
              <a:ahLst/>
              <a:cxnLst/>
              <a:rect l="l" t="t" r="r" b="b"/>
              <a:pathLst>
                <a:path w="2169" h="6272" fill="none" extrusionOk="0">
                  <a:moveTo>
                    <a:pt x="2169" y="6271"/>
                  </a:moveTo>
                  <a:cubicBezTo>
                    <a:pt x="1568" y="4170"/>
                    <a:pt x="868" y="2068"/>
                    <a:pt x="0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"/>
            <p:cNvSpPr/>
            <p:nvPr/>
          </p:nvSpPr>
          <p:spPr>
            <a:xfrm>
              <a:off x="5399100" y="1621035"/>
              <a:ext cx="79618" cy="48892"/>
            </a:xfrm>
            <a:custGeom>
              <a:avLst/>
              <a:gdLst/>
              <a:ahLst/>
              <a:cxnLst/>
              <a:rect l="l" t="t" r="r" b="b"/>
              <a:pathLst>
                <a:path w="1902" h="1168" fill="none" extrusionOk="0">
                  <a:moveTo>
                    <a:pt x="1902" y="1168"/>
                  </a:moveTo>
                  <a:cubicBezTo>
                    <a:pt x="1835" y="1101"/>
                    <a:pt x="34" y="0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"/>
            <p:cNvSpPr/>
            <p:nvPr/>
          </p:nvSpPr>
          <p:spPr>
            <a:xfrm>
              <a:off x="5339072" y="1545644"/>
              <a:ext cx="34953" cy="61450"/>
            </a:xfrm>
            <a:custGeom>
              <a:avLst/>
              <a:gdLst/>
              <a:ahLst/>
              <a:cxnLst/>
              <a:rect l="l" t="t" r="r" b="b"/>
              <a:pathLst>
                <a:path w="835" h="1468" fill="none" extrusionOk="0">
                  <a:moveTo>
                    <a:pt x="834" y="0"/>
                  </a:moveTo>
                  <a:cubicBezTo>
                    <a:pt x="567" y="501"/>
                    <a:pt x="300" y="968"/>
                    <a:pt x="0" y="14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"/>
            <p:cNvSpPr/>
            <p:nvPr/>
          </p:nvSpPr>
          <p:spPr>
            <a:xfrm>
              <a:off x="5288798" y="1230059"/>
              <a:ext cx="251369" cy="146636"/>
            </a:xfrm>
            <a:custGeom>
              <a:avLst/>
              <a:gdLst/>
              <a:ahLst/>
              <a:cxnLst/>
              <a:rect l="l" t="t" r="r" b="b"/>
              <a:pathLst>
                <a:path w="6005" h="3503" fill="none" extrusionOk="0">
                  <a:moveTo>
                    <a:pt x="6005" y="0"/>
                  </a:moveTo>
                  <a:cubicBezTo>
                    <a:pt x="3937" y="1168"/>
                    <a:pt x="1935" y="2302"/>
                    <a:pt x="0" y="3503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"/>
            <p:cNvSpPr/>
            <p:nvPr/>
          </p:nvSpPr>
          <p:spPr>
            <a:xfrm>
              <a:off x="5432631" y="1209128"/>
              <a:ext cx="9795" cy="83804"/>
            </a:xfrm>
            <a:custGeom>
              <a:avLst/>
              <a:gdLst/>
              <a:ahLst/>
              <a:cxnLst/>
              <a:rect l="l" t="t" r="r" b="b"/>
              <a:pathLst>
                <a:path w="234" h="2002" fill="none" extrusionOk="0">
                  <a:moveTo>
                    <a:pt x="234" y="0"/>
                  </a:moveTo>
                  <a:cubicBezTo>
                    <a:pt x="234" y="134"/>
                    <a:pt x="0" y="2002"/>
                    <a:pt x="0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"/>
            <p:cNvSpPr/>
            <p:nvPr/>
          </p:nvSpPr>
          <p:spPr>
            <a:xfrm>
              <a:off x="5360003" y="1333370"/>
              <a:ext cx="86608" cy="15404"/>
            </a:xfrm>
            <a:custGeom>
              <a:avLst/>
              <a:gdLst/>
              <a:ahLst/>
              <a:cxnLst/>
              <a:rect l="l" t="t" r="r" b="b"/>
              <a:pathLst>
                <a:path w="2069" h="368" fill="none" extrusionOk="0">
                  <a:moveTo>
                    <a:pt x="1" y="1"/>
                  </a:moveTo>
                  <a:cubicBezTo>
                    <a:pt x="734" y="134"/>
                    <a:pt x="1402" y="234"/>
                    <a:pt x="2069" y="3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"/>
            <p:cNvSpPr/>
            <p:nvPr/>
          </p:nvSpPr>
          <p:spPr>
            <a:xfrm>
              <a:off x="5033282" y="1390635"/>
              <a:ext cx="124282" cy="245802"/>
            </a:xfrm>
            <a:custGeom>
              <a:avLst/>
              <a:gdLst/>
              <a:ahLst/>
              <a:cxnLst/>
              <a:rect l="l" t="t" r="r" b="b"/>
              <a:pathLst>
                <a:path w="2969" h="5872" fill="none" extrusionOk="0">
                  <a:moveTo>
                    <a:pt x="2969" y="5871"/>
                  </a:moveTo>
                  <a:cubicBezTo>
                    <a:pt x="2102" y="3870"/>
                    <a:pt x="1134" y="19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5"/>
            <p:cNvSpPr/>
            <p:nvPr/>
          </p:nvSpPr>
          <p:spPr>
            <a:xfrm>
              <a:off x="5108673" y="1528858"/>
              <a:ext cx="87990" cy="40562"/>
            </a:xfrm>
            <a:custGeom>
              <a:avLst/>
              <a:gdLst/>
              <a:ahLst/>
              <a:cxnLst/>
              <a:rect l="l" t="t" r="r" b="b"/>
              <a:pathLst>
                <a:path w="2102" h="969" fill="none" extrusionOk="0">
                  <a:moveTo>
                    <a:pt x="2102" y="968"/>
                  </a:moveTo>
                  <a:cubicBezTo>
                    <a:pt x="1968" y="868"/>
                    <a:pt x="0" y="1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5"/>
            <p:cNvSpPr/>
            <p:nvPr/>
          </p:nvSpPr>
          <p:spPr>
            <a:xfrm>
              <a:off x="5045840" y="1460458"/>
              <a:ext cx="27962" cy="64255"/>
            </a:xfrm>
            <a:custGeom>
              <a:avLst/>
              <a:gdLst/>
              <a:ahLst/>
              <a:cxnLst/>
              <a:rect l="l" t="t" r="r" b="b"/>
              <a:pathLst>
                <a:path w="668" h="1535" fill="none" extrusionOk="0">
                  <a:moveTo>
                    <a:pt x="667" y="0"/>
                  </a:moveTo>
                  <a:cubicBezTo>
                    <a:pt x="467" y="501"/>
                    <a:pt x="200" y="1001"/>
                    <a:pt x="0" y="15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"/>
            <p:cNvSpPr/>
            <p:nvPr/>
          </p:nvSpPr>
          <p:spPr>
            <a:xfrm>
              <a:off x="4969026" y="1137882"/>
              <a:ext cx="236007" cy="163421"/>
            </a:xfrm>
            <a:custGeom>
              <a:avLst/>
              <a:gdLst/>
              <a:ahLst/>
              <a:cxnLst/>
              <a:rect l="l" t="t" r="r" b="b"/>
              <a:pathLst>
                <a:path w="5638" h="3904" fill="none" extrusionOk="0">
                  <a:moveTo>
                    <a:pt x="5638" y="1"/>
                  </a:moveTo>
                  <a:cubicBezTo>
                    <a:pt x="3670" y="1235"/>
                    <a:pt x="1802" y="2536"/>
                    <a:pt x="1" y="390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5"/>
            <p:cNvSpPr/>
            <p:nvPr/>
          </p:nvSpPr>
          <p:spPr>
            <a:xfrm>
              <a:off x="5101682" y="1123942"/>
              <a:ext cx="2846" cy="83804"/>
            </a:xfrm>
            <a:custGeom>
              <a:avLst/>
              <a:gdLst/>
              <a:ahLst/>
              <a:cxnLst/>
              <a:rect l="l" t="t" r="r" b="b"/>
              <a:pathLst>
                <a:path w="68" h="2002" fill="none" extrusionOk="0">
                  <a:moveTo>
                    <a:pt x="67" y="0"/>
                  </a:moveTo>
                  <a:cubicBezTo>
                    <a:pt x="67" y="134"/>
                    <a:pt x="1" y="2002"/>
                    <a:pt x="1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5"/>
            <p:cNvSpPr/>
            <p:nvPr/>
          </p:nvSpPr>
          <p:spPr>
            <a:xfrm>
              <a:off x="5036045" y="1252412"/>
              <a:ext cx="89413" cy="9795"/>
            </a:xfrm>
            <a:custGeom>
              <a:avLst/>
              <a:gdLst/>
              <a:ahLst/>
              <a:cxnLst/>
              <a:rect l="l" t="t" r="r" b="b"/>
              <a:pathLst>
                <a:path w="2136" h="234" fill="none" extrusionOk="0">
                  <a:moveTo>
                    <a:pt x="1" y="0"/>
                  </a:moveTo>
                  <a:cubicBezTo>
                    <a:pt x="701" y="67"/>
                    <a:pt x="1402" y="134"/>
                    <a:pt x="2136" y="23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"/>
            <p:cNvSpPr/>
            <p:nvPr/>
          </p:nvSpPr>
          <p:spPr>
            <a:xfrm>
              <a:off x="4723264" y="1338979"/>
              <a:ext cx="148059" cy="230439"/>
            </a:xfrm>
            <a:custGeom>
              <a:avLst/>
              <a:gdLst/>
              <a:ahLst/>
              <a:cxnLst/>
              <a:rect l="l" t="t" r="r" b="b"/>
              <a:pathLst>
                <a:path w="3537" h="5505" fill="none" extrusionOk="0">
                  <a:moveTo>
                    <a:pt x="3537" y="5504"/>
                  </a:moveTo>
                  <a:cubicBezTo>
                    <a:pt x="2469" y="3670"/>
                    <a:pt x="1302" y="1835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5"/>
            <p:cNvSpPr/>
            <p:nvPr/>
          </p:nvSpPr>
          <p:spPr>
            <a:xfrm>
              <a:off x="4811254" y="1468830"/>
              <a:ext cx="90794" cy="27962"/>
            </a:xfrm>
            <a:custGeom>
              <a:avLst/>
              <a:gdLst/>
              <a:ahLst/>
              <a:cxnLst/>
              <a:rect l="l" t="t" r="r" b="b"/>
              <a:pathLst>
                <a:path w="2169" h="668" fill="none" extrusionOk="0">
                  <a:moveTo>
                    <a:pt x="2168" y="668"/>
                  </a:moveTo>
                  <a:cubicBezTo>
                    <a:pt x="2035" y="634"/>
                    <a:pt x="0" y="1"/>
                    <a:pt x="0" y="67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5"/>
            <p:cNvSpPr/>
            <p:nvPr/>
          </p:nvSpPr>
          <p:spPr>
            <a:xfrm>
              <a:off x="4748422" y="1404617"/>
              <a:ext cx="19590" cy="68441"/>
            </a:xfrm>
            <a:custGeom>
              <a:avLst/>
              <a:gdLst/>
              <a:ahLst/>
              <a:cxnLst/>
              <a:rect l="l" t="t" r="r" b="b"/>
              <a:pathLst>
                <a:path w="468" h="1635" fill="none" extrusionOk="0">
                  <a:moveTo>
                    <a:pt x="467" y="0"/>
                  </a:moveTo>
                  <a:lnTo>
                    <a:pt x="0" y="1635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"/>
            <p:cNvSpPr/>
            <p:nvPr/>
          </p:nvSpPr>
          <p:spPr>
            <a:xfrm>
              <a:off x="4649254" y="1063873"/>
              <a:ext cx="212314" cy="194147"/>
            </a:xfrm>
            <a:custGeom>
              <a:avLst/>
              <a:gdLst/>
              <a:ahLst/>
              <a:cxnLst/>
              <a:rect l="l" t="t" r="r" b="b"/>
              <a:pathLst>
                <a:path w="5072" h="4638" fill="none" extrusionOk="0">
                  <a:moveTo>
                    <a:pt x="5071" y="1"/>
                  </a:moveTo>
                  <a:cubicBezTo>
                    <a:pt x="3270" y="1469"/>
                    <a:pt x="1602" y="2970"/>
                    <a:pt x="1" y="463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"/>
            <p:cNvSpPr/>
            <p:nvPr/>
          </p:nvSpPr>
          <p:spPr>
            <a:xfrm>
              <a:off x="4759598" y="1059687"/>
              <a:ext cx="6991" cy="85227"/>
            </a:xfrm>
            <a:custGeom>
              <a:avLst/>
              <a:gdLst/>
              <a:ahLst/>
              <a:cxnLst/>
              <a:rect l="l" t="t" r="r" b="b"/>
              <a:pathLst>
                <a:path w="167" h="2036" fill="none" extrusionOk="0">
                  <a:moveTo>
                    <a:pt x="0" y="1"/>
                  </a:moveTo>
                  <a:cubicBezTo>
                    <a:pt x="0" y="101"/>
                    <a:pt x="167" y="2036"/>
                    <a:pt x="167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5"/>
            <p:cNvSpPr/>
            <p:nvPr/>
          </p:nvSpPr>
          <p:spPr>
            <a:xfrm>
              <a:off x="4707901" y="1196528"/>
              <a:ext cx="86608" cy="2846"/>
            </a:xfrm>
            <a:custGeom>
              <a:avLst/>
              <a:gdLst/>
              <a:ahLst/>
              <a:cxnLst/>
              <a:rect l="l" t="t" r="r" b="b"/>
              <a:pathLst>
                <a:path w="2069" h="68" fill="none" extrusionOk="0">
                  <a:moveTo>
                    <a:pt x="1" y="68"/>
                  </a:moveTo>
                  <a:cubicBezTo>
                    <a:pt x="668" y="1"/>
                    <a:pt x="1368" y="1"/>
                    <a:pt x="2069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"/>
            <p:cNvSpPr/>
            <p:nvPr/>
          </p:nvSpPr>
          <p:spPr>
            <a:xfrm>
              <a:off x="4308552" y="1276147"/>
              <a:ext cx="1182754" cy="209467"/>
            </a:xfrm>
            <a:custGeom>
              <a:avLst/>
              <a:gdLst/>
              <a:ahLst/>
              <a:cxnLst/>
              <a:rect l="l" t="t" r="r" b="b"/>
              <a:pathLst>
                <a:path w="28255" h="5004" fill="none" extrusionOk="0">
                  <a:moveTo>
                    <a:pt x="28254" y="5004"/>
                  </a:moveTo>
                  <a:cubicBezTo>
                    <a:pt x="19248" y="1401"/>
                    <a:pt x="8707" y="0"/>
                    <a:pt x="1" y="60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5"/>
            <p:cNvSpPr/>
            <p:nvPr/>
          </p:nvSpPr>
          <p:spPr>
            <a:xfrm>
              <a:off x="4266650" y="1264970"/>
              <a:ext cx="82464" cy="83804"/>
            </a:xfrm>
            <a:custGeom>
              <a:avLst/>
              <a:gdLst/>
              <a:ahLst/>
              <a:cxnLst/>
              <a:rect l="l" t="t" r="r" b="b"/>
              <a:pathLst>
                <a:path w="1970" h="2002" extrusionOk="0">
                  <a:moveTo>
                    <a:pt x="1002" y="0"/>
                  </a:moveTo>
                  <a:cubicBezTo>
                    <a:pt x="435" y="0"/>
                    <a:pt x="1" y="467"/>
                    <a:pt x="1" y="1001"/>
                  </a:cubicBezTo>
                  <a:cubicBezTo>
                    <a:pt x="1" y="1535"/>
                    <a:pt x="435" y="2002"/>
                    <a:pt x="1002" y="2002"/>
                  </a:cubicBezTo>
                  <a:cubicBezTo>
                    <a:pt x="1535" y="2002"/>
                    <a:pt x="1969" y="1535"/>
                    <a:pt x="1969" y="1001"/>
                  </a:cubicBezTo>
                  <a:cubicBezTo>
                    <a:pt x="1969" y="434"/>
                    <a:pt x="1535" y="0"/>
                    <a:pt x="1002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0" name="Google Shape;1130;p5"/>
          <p:cNvGrpSpPr/>
          <p:nvPr/>
        </p:nvGrpSpPr>
        <p:grpSpPr>
          <a:xfrm rot="9900040">
            <a:off x="2027189" y="3609828"/>
            <a:ext cx="1605798" cy="800009"/>
            <a:chOff x="4266650" y="1004263"/>
            <a:chExt cx="1605846" cy="800033"/>
          </a:xfrm>
        </p:grpSpPr>
        <p:sp>
          <p:nvSpPr>
            <p:cNvPr id="1131" name="Google Shape;1131;p5"/>
            <p:cNvSpPr/>
            <p:nvPr/>
          </p:nvSpPr>
          <p:spPr>
            <a:xfrm>
              <a:off x="5469300" y="1442668"/>
              <a:ext cx="403196" cy="247518"/>
            </a:xfrm>
            <a:custGeom>
              <a:avLst/>
              <a:gdLst/>
              <a:ahLst/>
              <a:cxnLst/>
              <a:rect l="l" t="t" r="r" b="b"/>
              <a:pathLst>
                <a:path w="9632" h="5913" extrusionOk="0">
                  <a:moveTo>
                    <a:pt x="3712" y="0"/>
                  </a:moveTo>
                  <a:cubicBezTo>
                    <a:pt x="1730" y="0"/>
                    <a:pt x="0" y="859"/>
                    <a:pt x="25" y="859"/>
                  </a:cubicBezTo>
                  <a:cubicBezTo>
                    <a:pt x="58" y="859"/>
                    <a:pt x="1359" y="3961"/>
                    <a:pt x="3727" y="5129"/>
                  </a:cubicBezTo>
                  <a:cubicBezTo>
                    <a:pt x="4862" y="5672"/>
                    <a:pt x="6003" y="5912"/>
                    <a:pt x="6949" y="5912"/>
                  </a:cubicBezTo>
                  <a:cubicBezTo>
                    <a:pt x="8035" y="5912"/>
                    <a:pt x="8864" y="5597"/>
                    <a:pt x="9131" y="5062"/>
                  </a:cubicBezTo>
                  <a:cubicBezTo>
                    <a:pt x="9632" y="4095"/>
                    <a:pt x="8498" y="1459"/>
                    <a:pt x="5829" y="392"/>
                  </a:cubicBezTo>
                  <a:cubicBezTo>
                    <a:pt x="5136" y="106"/>
                    <a:pt x="4408" y="0"/>
                    <a:pt x="3712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5"/>
            <p:cNvSpPr/>
            <p:nvPr/>
          </p:nvSpPr>
          <p:spPr>
            <a:xfrm>
              <a:off x="5255268" y="1432537"/>
              <a:ext cx="279332" cy="371759"/>
            </a:xfrm>
            <a:custGeom>
              <a:avLst/>
              <a:gdLst/>
              <a:ahLst/>
              <a:cxnLst/>
              <a:rect l="l" t="t" r="r" b="b"/>
              <a:pathLst>
                <a:path w="6673" h="8881" extrusionOk="0">
                  <a:moveTo>
                    <a:pt x="1969" y="0"/>
                  </a:moveTo>
                  <a:cubicBezTo>
                    <a:pt x="1936" y="0"/>
                    <a:pt x="1" y="2469"/>
                    <a:pt x="801" y="4870"/>
                  </a:cubicBezTo>
                  <a:cubicBezTo>
                    <a:pt x="1573" y="7185"/>
                    <a:pt x="3367" y="8880"/>
                    <a:pt x="4392" y="8880"/>
                  </a:cubicBezTo>
                  <a:cubicBezTo>
                    <a:pt x="4431" y="8880"/>
                    <a:pt x="4468" y="8878"/>
                    <a:pt x="4504" y="8873"/>
                  </a:cubicBezTo>
                  <a:cubicBezTo>
                    <a:pt x="5438" y="8807"/>
                    <a:pt x="6672" y="6505"/>
                    <a:pt x="6105" y="4003"/>
                  </a:cubicBezTo>
                  <a:cubicBezTo>
                    <a:pt x="5471" y="1468"/>
                    <a:pt x="1969" y="0"/>
                    <a:pt x="1969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"/>
            <p:cNvSpPr/>
            <p:nvPr/>
          </p:nvSpPr>
          <p:spPr>
            <a:xfrm>
              <a:off x="5233710" y="1161031"/>
              <a:ext cx="390261" cy="254258"/>
            </a:xfrm>
            <a:custGeom>
              <a:avLst/>
              <a:gdLst/>
              <a:ahLst/>
              <a:cxnLst/>
              <a:rect l="l" t="t" r="r" b="b"/>
              <a:pathLst>
                <a:path w="9323" h="6074" extrusionOk="0">
                  <a:moveTo>
                    <a:pt x="416" y="5852"/>
                  </a:moveTo>
                  <a:cubicBezTo>
                    <a:pt x="416" y="5852"/>
                    <a:pt x="416" y="5852"/>
                    <a:pt x="416" y="5852"/>
                  </a:cubicBezTo>
                  <a:cubicBezTo>
                    <a:pt x="416" y="5852"/>
                    <a:pt x="416" y="5852"/>
                    <a:pt x="416" y="5852"/>
                  </a:cubicBezTo>
                  <a:close/>
                  <a:moveTo>
                    <a:pt x="6239" y="1"/>
                  </a:moveTo>
                  <a:cubicBezTo>
                    <a:pt x="4966" y="1"/>
                    <a:pt x="3421" y="351"/>
                    <a:pt x="2184" y="1182"/>
                  </a:cubicBezTo>
                  <a:cubicBezTo>
                    <a:pt x="0" y="2671"/>
                    <a:pt x="442" y="5800"/>
                    <a:pt x="416" y="5852"/>
                  </a:cubicBezTo>
                  <a:lnTo>
                    <a:pt x="416" y="5852"/>
                  </a:lnTo>
                  <a:cubicBezTo>
                    <a:pt x="417" y="5852"/>
                    <a:pt x="418" y="5851"/>
                    <a:pt x="420" y="5851"/>
                  </a:cubicBezTo>
                  <a:cubicBezTo>
                    <a:pt x="496" y="5851"/>
                    <a:pt x="1556" y="6074"/>
                    <a:pt x="2861" y="6074"/>
                  </a:cubicBezTo>
                  <a:cubicBezTo>
                    <a:pt x="3991" y="6074"/>
                    <a:pt x="5304" y="5907"/>
                    <a:pt x="6320" y="5285"/>
                  </a:cubicBezTo>
                  <a:cubicBezTo>
                    <a:pt x="8588" y="3851"/>
                    <a:pt x="9322" y="1416"/>
                    <a:pt x="8488" y="615"/>
                  </a:cubicBezTo>
                  <a:cubicBezTo>
                    <a:pt x="8116" y="228"/>
                    <a:pt x="7266" y="1"/>
                    <a:pt x="6239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"/>
            <p:cNvSpPr/>
            <p:nvPr/>
          </p:nvSpPr>
          <p:spPr>
            <a:xfrm>
              <a:off x="4955087" y="1350114"/>
              <a:ext cx="303025" cy="353884"/>
            </a:xfrm>
            <a:custGeom>
              <a:avLst/>
              <a:gdLst/>
              <a:ahLst/>
              <a:cxnLst/>
              <a:rect l="l" t="t" r="r" b="b"/>
              <a:pathLst>
                <a:path w="7239" h="8454" extrusionOk="0">
                  <a:moveTo>
                    <a:pt x="1670" y="0"/>
                  </a:moveTo>
                  <a:cubicBezTo>
                    <a:pt x="1669" y="0"/>
                    <a:pt x="1668" y="1"/>
                    <a:pt x="1668" y="1"/>
                  </a:cubicBezTo>
                  <a:cubicBezTo>
                    <a:pt x="1668" y="1"/>
                    <a:pt x="0" y="2670"/>
                    <a:pt x="1101" y="4938"/>
                  </a:cubicBezTo>
                  <a:cubicBezTo>
                    <a:pt x="2112" y="7055"/>
                    <a:pt x="4111" y="8454"/>
                    <a:pt x="5141" y="8454"/>
                  </a:cubicBezTo>
                  <a:cubicBezTo>
                    <a:pt x="5198" y="8454"/>
                    <a:pt x="5253" y="8449"/>
                    <a:pt x="5304" y="8441"/>
                  </a:cubicBezTo>
                  <a:cubicBezTo>
                    <a:pt x="6271" y="8174"/>
                    <a:pt x="7239" y="5939"/>
                    <a:pt x="6305" y="3570"/>
                  </a:cubicBezTo>
                  <a:cubicBezTo>
                    <a:pt x="5384" y="1169"/>
                    <a:pt x="1770" y="0"/>
                    <a:pt x="1670" y="0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"/>
            <p:cNvSpPr/>
            <p:nvPr/>
          </p:nvSpPr>
          <p:spPr>
            <a:xfrm>
              <a:off x="4905231" y="1069733"/>
              <a:ext cx="384986" cy="262755"/>
            </a:xfrm>
            <a:custGeom>
              <a:avLst/>
              <a:gdLst/>
              <a:ahLst/>
              <a:cxnLst/>
              <a:rect l="l" t="t" r="r" b="b"/>
              <a:pathLst>
                <a:path w="9197" h="6277" extrusionOk="0">
                  <a:moveTo>
                    <a:pt x="6345" y="1"/>
                  </a:moveTo>
                  <a:cubicBezTo>
                    <a:pt x="4972" y="1"/>
                    <a:pt x="3247" y="433"/>
                    <a:pt x="1992" y="1462"/>
                  </a:cubicBezTo>
                  <a:cubicBezTo>
                    <a:pt x="1" y="3121"/>
                    <a:pt x="749" y="6266"/>
                    <a:pt x="757" y="6266"/>
                  </a:cubicBezTo>
                  <a:cubicBezTo>
                    <a:pt x="757" y="6266"/>
                    <a:pt x="757" y="6266"/>
                    <a:pt x="757" y="6266"/>
                  </a:cubicBezTo>
                  <a:cubicBezTo>
                    <a:pt x="757" y="6260"/>
                    <a:pt x="783" y="6258"/>
                    <a:pt x="832" y="6258"/>
                  </a:cubicBezTo>
                  <a:cubicBezTo>
                    <a:pt x="979" y="6258"/>
                    <a:pt x="1331" y="6277"/>
                    <a:pt x="1805" y="6277"/>
                  </a:cubicBezTo>
                  <a:cubicBezTo>
                    <a:pt x="3070" y="6277"/>
                    <a:pt x="5205" y="6143"/>
                    <a:pt x="6628" y="5165"/>
                  </a:cubicBezTo>
                  <a:cubicBezTo>
                    <a:pt x="8763" y="3664"/>
                    <a:pt x="9197" y="1262"/>
                    <a:pt x="8296" y="461"/>
                  </a:cubicBezTo>
                  <a:cubicBezTo>
                    <a:pt x="7913" y="167"/>
                    <a:pt x="7197" y="1"/>
                    <a:pt x="6345" y="1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"/>
            <p:cNvSpPr/>
            <p:nvPr/>
          </p:nvSpPr>
          <p:spPr>
            <a:xfrm>
              <a:off x="4654864" y="1305407"/>
              <a:ext cx="312820" cy="333624"/>
            </a:xfrm>
            <a:custGeom>
              <a:avLst/>
              <a:gdLst/>
              <a:ahLst/>
              <a:cxnLst/>
              <a:rect l="l" t="t" r="r" b="b"/>
              <a:pathLst>
                <a:path w="7473" h="7970" extrusionOk="0">
                  <a:moveTo>
                    <a:pt x="1340" y="1"/>
                  </a:moveTo>
                  <a:cubicBezTo>
                    <a:pt x="1336" y="1"/>
                    <a:pt x="1335" y="1"/>
                    <a:pt x="1335" y="2"/>
                  </a:cubicBezTo>
                  <a:cubicBezTo>
                    <a:pt x="1301" y="2"/>
                    <a:pt x="0" y="3004"/>
                    <a:pt x="1301" y="5139"/>
                  </a:cubicBezTo>
                  <a:cubicBezTo>
                    <a:pt x="2381" y="6930"/>
                    <a:pt x="4188" y="7969"/>
                    <a:pt x="5297" y="7969"/>
                  </a:cubicBezTo>
                  <a:cubicBezTo>
                    <a:pt x="5490" y="7969"/>
                    <a:pt x="5661" y="7938"/>
                    <a:pt x="5804" y="7874"/>
                  </a:cubicBezTo>
                  <a:cubicBezTo>
                    <a:pt x="6738" y="7507"/>
                    <a:pt x="7472" y="5172"/>
                    <a:pt x="6271" y="2904"/>
                  </a:cubicBezTo>
                  <a:cubicBezTo>
                    <a:pt x="5098" y="719"/>
                    <a:pt x="1501" y="1"/>
                    <a:pt x="1340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"/>
            <p:cNvSpPr/>
            <p:nvPr/>
          </p:nvSpPr>
          <p:spPr>
            <a:xfrm>
              <a:off x="4577338" y="1004263"/>
              <a:ext cx="363805" cy="297039"/>
            </a:xfrm>
            <a:custGeom>
              <a:avLst/>
              <a:gdLst/>
              <a:ahLst/>
              <a:cxnLst/>
              <a:rect l="l" t="t" r="r" b="b"/>
              <a:pathLst>
                <a:path w="8691" h="7096" extrusionOk="0">
                  <a:moveTo>
                    <a:pt x="6262" y="0"/>
                  </a:moveTo>
                  <a:cubicBezTo>
                    <a:pt x="4879" y="0"/>
                    <a:pt x="2978" y="627"/>
                    <a:pt x="1752" y="1992"/>
                  </a:cubicBezTo>
                  <a:cubicBezTo>
                    <a:pt x="0" y="3909"/>
                    <a:pt x="1098" y="7039"/>
                    <a:pt x="1086" y="7095"/>
                  </a:cubicBezTo>
                  <a:lnTo>
                    <a:pt x="1086" y="7095"/>
                  </a:lnTo>
                  <a:cubicBezTo>
                    <a:pt x="1139" y="7061"/>
                    <a:pt x="4702" y="6982"/>
                    <a:pt x="6622" y="5228"/>
                  </a:cubicBezTo>
                  <a:cubicBezTo>
                    <a:pt x="8524" y="3493"/>
                    <a:pt x="8690" y="1058"/>
                    <a:pt x="7690" y="358"/>
                  </a:cubicBezTo>
                  <a:cubicBezTo>
                    <a:pt x="7383" y="122"/>
                    <a:pt x="6873" y="0"/>
                    <a:pt x="6262" y="0"/>
                  </a:cubicBezTo>
                  <a:close/>
                  <a:moveTo>
                    <a:pt x="1086" y="7095"/>
                  </a:moveTo>
                  <a:cubicBezTo>
                    <a:pt x="1085" y="7095"/>
                    <a:pt x="1085" y="7095"/>
                    <a:pt x="1085" y="7096"/>
                  </a:cubicBezTo>
                  <a:cubicBezTo>
                    <a:pt x="1085" y="7096"/>
                    <a:pt x="1086" y="7095"/>
                    <a:pt x="1086" y="7095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5"/>
            <p:cNvSpPr/>
            <p:nvPr/>
          </p:nvSpPr>
          <p:spPr>
            <a:xfrm>
              <a:off x="5482905" y="1481389"/>
              <a:ext cx="326759" cy="146677"/>
            </a:xfrm>
            <a:custGeom>
              <a:avLst/>
              <a:gdLst/>
              <a:ahLst/>
              <a:cxnLst/>
              <a:rect l="l" t="t" r="r" b="b"/>
              <a:pathLst>
                <a:path w="7806" h="3504" fill="none" extrusionOk="0">
                  <a:moveTo>
                    <a:pt x="7806" y="3503"/>
                  </a:moveTo>
                  <a:cubicBezTo>
                    <a:pt x="5804" y="2336"/>
                    <a:pt x="2335" y="8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5"/>
            <p:cNvSpPr/>
            <p:nvPr/>
          </p:nvSpPr>
          <p:spPr>
            <a:xfrm>
              <a:off x="5693714" y="1544221"/>
              <a:ext cx="90836" cy="26581"/>
            </a:xfrm>
            <a:custGeom>
              <a:avLst/>
              <a:gdLst/>
              <a:ahLst/>
              <a:cxnLst/>
              <a:rect l="l" t="t" r="r" b="b"/>
              <a:pathLst>
                <a:path w="2170" h="635" fill="none" extrusionOk="0">
                  <a:moveTo>
                    <a:pt x="2136" y="1"/>
                  </a:moveTo>
                  <a:cubicBezTo>
                    <a:pt x="2169" y="1"/>
                    <a:pt x="168" y="601"/>
                    <a:pt x="1" y="6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5"/>
            <p:cNvSpPr/>
            <p:nvPr/>
          </p:nvSpPr>
          <p:spPr>
            <a:xfrm>
              <a:off x="5616942" y="1535849"/>
              <a:ext cx="32148" cy="71246"/>
            </a:xfrm>
            <a:custGeom>
              <a:avLst/>
              <a:gdLst/>
              <a:ahLst/>
              <a:cxnLst/>
              <a:rect l="l" t="t" r="r" b="b"/>
              <a:pathLst>
                <a:path w="768" h="1702" fill="none" extrusionOk="0">
                  <a:moveTo>
                    <a:pt x="0" y="1"/>
                  </a:moveTo>
                  <a:cubicBezTo>
                    <a:pt x="267" y="534"/>
                    <a:pt x="501" y="1135"/>
                    <a:pt x="768" y="17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5"/>
            <p:cNvSpPr/>
            <p:nvPr/>
          </p:nvSpPr>
          <p:spPr>
            <a:xfrm>
              <a:off x="5343259" y="1471635"/>
              <a:ext cx="90794" cy="262546"/>
            </a:xfrm>
            <a:custGeom>
              <a:avLst/>
              <a:gdLst/>
              <a:ahLst/>
              <a:cxnLst/>
              <a:rect l="l" t="t" r="r" b="b"/>
              <a:pathLst>
                <a:path w="2169" h="6272" fill="none" extrusionOk="0">
                  <a:moveTo>
                    <a:pt x="2169" y="6271"/>
                  </a:moveTo>
                  <a:cubicBezTo>
                    <a:pt x="1568" y="4170"/>
                    <a:pt x="868" y="2068"/>
                    <a:pt x="0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5"/>
            <p:cNvSpPr/>
            <p:nvPr/>
          </p:nvSpPr>
          <p:spPr>
            <a:xfrm>
              <a:off x="5399100" y="1621035"/>
              <a:ext cx="79618" cy="48892"/>
            </a:xfrm>
            <a:custGeom>
              <a:avLst/>
              <a:gdLst/>
              <a:ahLst/>
              <a:cxnLst/>
              <a:rect l="l" t="t" r="r" b="b"/>
              <a:pathLst>
                <a:path w="1902" h="1168" fill="none" extrusionOk="0">
                  <a:moveTo>
                    <a:pt x="1902" y="1168"/>
                  </a:moveTo>
                  <a:cubicBezTo>
                    <a:pt x="1835" y="1101"/>
                    <a:pt x="34" y="0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5"/>
            <p:cNvSpPr/>
            <p:nvPr/>
          </p:nvSpPr>
          <p:spPr>
            <a:xfrm>
              <a:off x="5339072" y="1545644"/>
              <a:ext cx="34953" cy="61450"/>
            </a:xfrm>
            <a:custGeom>
              <a:avLst/>
              <a:gdLst/>
              <a:ahLst/>
              <a:cxnLst/>
              <a:rect l="l" t="t" r="r" b="b"/>
              <a:pathLst>
                <a:path w="835" h="1468" fill="none" extrusionOk="0">
                  <a:moveTo>
                    <a:pt x="834" y="0"/>
                  </a:moveTo>
                  <a:cubicBezTo>
                    <a:pt x="567" y="501"/>
                    <a:pt x="300" y="968"/>
                    <a:pt x="0" y="14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"/>
            <p:cNvSpPr/>
            <p:nvPr/>
          </p:nvSpPr>
          <p:spPr>
            <a:xfrm>
              <a:off x="5288798" y="1230059"/>
              <a:ext cx="251369" cy="146636"/>
            </a:xfrm>
            <a:custGeom>
              <a:avLst/>
              <a:gdLst/>
              <a:ahLst/>
              <a:cxnLst/>
              <a:rect l="l" t="t" r="r" b="b"/>
              <a:pathLst>
                <a:path w="6005" h="3503" fill="none" extrusionOk="0">
                  <a:moveTo>
                    <a:pt x="6005" y="0"/>
                  </a:moveTo>
                  <a:cubicBezTo>
                    <a:pt x="3937" y="1168"/>
                    <a:pt x="1935" y="2302"/>
                    <a:pt x="0" y="3503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"/>
            <p:cNvSpPr/>
            <p:nvPr/>
          </p:nvSpPr>
          <p:spPr>
            <a:xfrm>
              <a:off x="5432631" y="1209128"/>
              <a:ext cx="9795" cy="83804"/>
            </a:xfrm>
            <a:custGeom>
              <a:avLst/>
              <a:gdLst/>
              <a:ahLst/>
              <a:cxnLst/>
              <a:rect l="l" t="t" r="r" b="b"/>
              <a:pathLst>
                <a:path w="234" h="2002" fill="none" extrusionOk="0">
                  <a:moveTo>
                    <a:pt x="234" y="0"/>
                  </a:moveTo>
                  <a:cubicBezTo>
                    <a:pt x="234" y="134"/>
                    <a:pt x="0" y="2002"/>
                    <a:pt x="0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"/>
            <p:cNvSpPr/>
            <p:nvPr/>
          </p:nvSpPr>
          <p:spPr>
            <a:xfrm>
              <a:off x="5360003" y="1333370"/>
              <a:ext cx="86608" cy="15404"/>
            </a:xfrm>
            <a:custGeom>
              <a:avLst/>
              <a:gdLst/>
              <a:ahLst/>
              <a:cxnLst/>
              <a:rect l="l" t="t" r="r" b="b"/>
              <a:pathLst>
                <a:path w="2069" h="368" fill="none" extrusionOk="0">
                  <a:moveTo>
                    <a:pt x="1" y="1"/>
                  </a:moveTo>
                  <a:cubicBezTo>
                    <a:pt x="734" y="134"/>
                    <a:pt x="1402" y="234"/>
                    <a:pt x="2069" y="3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"/>
            <p:cNvSpPr/>
            <p:nvPr/>
          </p:nvSpPr>
          <p:spPr>
            <a:xfrm>
              <a:off x="5033282" y="1390635"/>
              <a:ext cx="124282" cy="245802"/>
            </a:xfrm>
            <a:custGeom>
              <a:avLst/>
              <a:gdLst/>
              <a:ahLst/>
              <a:cxnLst/>
              <a:rect l="l" t="t" r="r" b="b"/>
              <a:pathLst>
                <a:path w="2969" h="5872" fill="none" extrusionOk="0">
                  <a:moveTo>
                    <a:pt x="2969" y="5871"/>
                  </a:moveTo>
                  <a:cubicBezTo>
                    <a:pt x="2102" y="3870"/>
                    <a:pt x="1134" y="19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"/>
            <p:cNvSpPr/>
            <p:nvPr/>
          </p:nvSpPr>
          <p:spPr>
            <a:xfrm>
              <a:off x="5108673" y="1528858"/>
              <a:ext cx="87990" cy="40562"/>
            </a:xfrm>
            <a:custGeom>
              <a:avLst/>
              <a:gdLst/>
              <a:ahLst/>
              <a:cxnLst/>
              <a:rect l="l" t="t" r="r" b="b"/>
              <a:pathLst>
                <a:path w="2102" h="969" fill="none" extrusionOk="0">
                  <a:moveTo>
                    <a:pt x="2102" y="968"/>
                  </a:moveTo>
                  <a:cubicBezTo>
                    <a:pt x="1968" y="868"/>
                    <a:pt x="0" y="1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"/>
            <p:cNvSpPr/>
            <p:nvPr/>
          </p:nvSpPr>
          <p:spPr>
            <a:xfrm>
              <a:off x="5045840" y="1460458"/>
              <a:ext cx="27962" cy="64255"/>
            </a:xfrm>
            <a:custGeom>
              <a:avLst/>
              <a:gdLst/>
              <a:ahLst/>
              <a:cxnLst/>
              <a:rect l="l" t="t" r="r" b="b"/>
              <a:pathLst>
                <a:path w="668" h="1535" fill="none" extrusionOk="0">
                  <a:moveTo>
                    <a:pt x="667" y="0"/>
                  </a:moveTo>
                  <a:cubicBezTo>
                    <a:pt x="467" y="501"/>
                    <a:pt x="200" y="1001"/>
                    <a:pt x="0" y="15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5"/>
            <p:cNvSpPr/>
            <p:nvPr/>
          </p:nvSpPr>
          <p:spPr>
            <a:xfrm>
              <a:off x="4969026" y="1137882"/>
              <a:ext cx="236007" cy="163421"/>
            </a:xfrm>
            <a:custGeom>
              <a:avLst/>
              <a:gdLst/>
              <a:ahLst/>
              <a:cxnLst/>
              <a:rect l="l" t="t" r="r" b="b"/>
              <a:pathLst>
                <a:path w="5638" h="3904" fill="none" extrusionOk="0">
                  <a:moveTo>
                    <a:pt x="5638" y="1"/>
                  </a:moveTo>
                  <a:cubicBezTo>
                    <a:pt x="3670" y="1235"/>
                    <a:pt x="1802" y="2536"/>
                    <a:pt x="1" y="390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5"/>
            <p:cNvSpPr/>
            <p:nvPr/>
          </p:nvSpPr>
          <p:spPr>
            <a:xfrm>
              <a:off x="5101682" y="1123942"/>
              <a:ext cx="2846" cy="83804"/>
            </a:xfrm>
            <a:custGeom>
              <a:avLst/>
              <a:gdLst/>
              <a:ahLst/>
              <a:cxnLst/>
              <a:rect l="l" t="t" r="r" b="b"/>
              <a:pathLst>
                <a:path w="68" h="2002" fill="none" extrusionOk="0">
                  <a:moveTo>
                    <a:pt x="67" y="0"/>
                  </a:moveTo>
                  <a:cubicBezTo>
                    <a:pt x="67" y="134"/>
                    <a:pt x="1" y="2002"/>
                    <a:pt x="1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"/>
            <p:cNvSpPr/>
            <p:nvPr/>
          </p:nvSpPr>
          <p:spPr>
            <a:xfrm>
              <a:off x="5036045" y="1252412"/>
              <a:ext cx="89413" cy="9795"/>
            </a:xfrm>
            <a:custGeom>
              <a:avLst/>
              <a:gdLst/>
              <a:ahLst/>
              <a:cxnLst/>
              <a:rect l="l" t="t" r="r" b="b"/>
              <a:pathLst>
                <a:path w="2136" h="234" fill="none" extrusionOk="0">
                  <a:moveTo>
                    <a:pt x="1" y="0"/>
                  </a:moveTo>
                  <a:cubicBezTo>
                    <a:pt x="701" y="67"/>
                    <a:pt x="1402" y="134"/>
                    <a:pt x="2136" y="23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"/>
            <p:cNvSpPr/>
            <p:nvPr/>
          </p:nvSpPr>
          <p:spPr>
            <a:xfrm>
              <a:off x="4723264" y="1338979"/>
              <a:ext cx="148059" cy="230439"/>
            </a:xfrm>
            <a:custGeom>
              <a:avLst/>
              <a:gdLst/>
              <a:ahLst/>
              <a:cxnLst/>
              <a:rect l="l" t="t" r="r" b="b"/>
              <a:pathLst>
                <a:path w="3537" h="5505" fill="none" extrusionOk="0">
                  <a:moveTo>
                    <a:pt x="3537" y="5504"/>
                  </a:moveTo>
                  <a:cubicBezTo>
                    <a:pt x="2469" y="3670"/>
                    <a:pt x="1302" y="1835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5"/>
            <p:cNvSpPr/>
            <p:nvPr/>
          </p:nvSpPr>
          <p:spPr>
            <a:xfrm>
              <a:off x="4811254" y="1468830"/>
              <a:ext cx="90794" cy="27962"/>
            </a:xfrm>
            <a:custGeom>
              <a:avLst/>
              <a:gdLst/>
              <a:ahLst/>
              <a:cxnLst/>
              <a:rect l="l" t="t" r="r" b="b"/>
              <a:pathLst>
                <a:path w="2169" h="668" fill="none" extrusionOk="0">
                  <a:moveTo>
                    <a:pt x="2168" y="668"/>
                  </a:moveTo>
                  <a:cubicBezTo>
                    <a:pt x="2035" y="634"/>
                    <a:pt x="0" y="1"/>
                    <a:pt x="0" y="67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5"/>
            <p:cNvSpPr/>
            <p:nvPr/>
          </p:nvSpPr>
          <p:spPr>
            <a:xfrm>
              <a:off x="4748422" y="1404617"/>
              <a:ext cx="19590" cy="68441"/>
            </a:xfrm>
            <a:custGeom>
              <a:avLst/>
              <a:gdLst/>
              <a:ahLst/>
              <a:cxnLst/>
              <a:rect l="l" t="t" r="r" b="b"/>
              <a:pathLst>
                <a:path w="468" h="1635" fill="none" extrusionOk="0">
                  <a:moveTo>
                    <a:pt x="467" y="0"/>
                  </a:moveTo>
                  <a:lnTo>
                    <a:pt x="0" y="1635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"/>
            <p:cNvSpPr/>
            <p:nvPr/>
          </p:nvSpPr>
          <p:spPr>
            <a:xfrm>
              <a:off x="4649254" y="1063873"/>
              <a:ext cx="212314" cy="194147"/>
            </a:xfrm>
            <a:custGeom>
              <a:avLst/>
              <a:gdLst/>
              <a:ahLst/>
              <a:cxnLst/>
              <a:rect l="l" t="t" r="r" b="b"/>
              <a:pathLst>
                <a:path w="5072" h="4638" fill="none" extrusionOk="0">
                  <a:moveTo>
                    <a:pt x="5071" y="1"/>
                  </a:moveTo>
                  <a:cubicBezTo>
                    <a:pt x="3270" y="1469"/>
                    <a:pt x="1602" y="2970"/>
                    <a:pt x="1" y="463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5"/>
            <p:cNvSpPr/>
            <p:nvPr/>
          </p:nvSpPr>
          <p:spPr>
            <a:xfrm>
              <a:off x="4759598" y="1059687"/>
              <a:ext cx="6991" cy="85227"/>
            </a:xfrm>
            <a:custGeom>
              <a:avLst/>
              <a:gdLst/>
              <a:ahLst/>
              <a:cxnLst/>
              <a:rect l="l" t="t" r="r" b="b"/>
              <a:pathLst>
                <a:path w="167" h="2036" fill="none" extrusionOk="0">
                  <a:moveTo>
                    <a:pt x="0" y="1"/>
                  </a:moveTo>
                  <a:cubicBezTo>
                    <a:pt x="0" y="101"/>
                    <a:pt x="167" y="2036"/>
                    <a:pt x="167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5"/>
            <p:cNvSpPr/>
            <p:nvPr/>
          </p:nvSpPr>
          <p:spPr>
            <a:xfrm>
              <a:off x="4707901" y="1196528"/>
              <a:ext cx="86608" cy="2846"/>
            </a:xfrm>
            <a:custGeom>
              <a:avLst/>
              <a:gdLst/>
              <a:ahLst/>
              <a:cxnLst/>
              <a:rect l="l" t="t" r="r" b="b"/>
              <a:pathLst>
                <a:path w="2069" h="68" fill="none" extrusionOk="0">
                  <a:moveTo>
                    <a:pt x="1" y="68"/>
                  </a:moveTo>
                  <a:cubicBezTo>
                    <a:pt x="668" y="1"/>
                    <a:pt x="1368" y="1"/>
                    <a:pt x="2069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5"/>
            <p:cNvSpPr/>
            <p:nvPr/>
          </p:nvSpPr>
          <p:spPr>
            <a:xfrm>
              <a:off x="4308552" y="1276147"/>
              <a:ext cx="1182754" cy="209467"/>
            </a:xfrm>
            <a:custGeom>
              <a:avLst/>
              <a:gdLst/>
              <a:ahLst/>
              <a:cxnLst/>
              <a:rect l="l" t="t" r="r" b="b"/>
              <a:pathLst>
                <a:path w="28255" h="5004" fill="none" extrusionOk="0">
                  <a:moveTo>
                    <a:pt x="28254" y="5004"/>
                  </a:moveTo>
                  <a:cubicBezTo>
                    <a:pt x="19248" y="1401"/>
                    <a:pt x="8707" y="0"/>
                    <a:pt x="1" y="60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"/>
            <p:cNvSpPr/>
            <p:nvPr/>
          </p:nvSpPr>
          <p:spPr>
            <a:xfrm>
              <a:off x="4266650" y="1264970"/>
              <a:ext cx="82464" cy="83804"/>
            </a:xfrm>
            <a:custGeom>
              <a:avLst/>
              <a:gdLst/>
              <a:ahLst/>
              <a:cxnLst/>
              <a:rect l="l" t="t" r="r" b="b"/>
              <a:pathLst>
                <a:path w="1970" h="2002" extrusionOk="0">
                  <a:moveTo>
                    <a:pt x="1002" y="0"/>
                  </a:moveTo>
                  <a:cubicBezTo>
                    <a:pt x="435" y="0"/>
                    <a:pt x="1" y="467"/>
                    <a:pt x="1" y="1001"/>
                  </a:cubicBezTo>
                  <a:cubicBezTo>
                    <a:pt x="1" y="1535"/>
                    <a:pt x="435" y="2002"/>
                    <a:pt x="1002" y="2002"/>
                  </a:cubicBezTo>
                  <a:cubicBezTo>
                    <a:pt x="1535" y="2002"/>
                    <a:pt x="1969" y="1535"/>
                    <a:pt x="1969" y="1001"/>
                  </a:cubicBezTo>
                  <a:cubicBezTo>
                    <a:pt x="1969" y="434"/>
                    <a:pt x="1535" y="0"/>
                    <a:pt x="1002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1" name="Google Shape;1161;p5"/>
          <p:cNvGrpSpPr/>
          <p:nvPr/>
        </p:nvGrpSpPr>
        <p:grpSpPr>
          <a:xfrm rot="900065">
            <a:off x="4197810" y="3500176"/>
            <a:ext cx="748379" cy="726573"/>
            <a:chOff x="3363625" y="3597356"/>
            <a:chExt cx="347086" cy="336972"/>
          </a:xfrm>
        </p:grpSpPr>
        <p:sp>
          <p:nvSpPr>
            <p:cNvPr id="1162" name="Google Shape;1162;p5"/>
            <p:cNvSpPr/>
            <p:nvPr/>
          </p:nvSpPr>
          <p:spPr>
            <a:xfrm>
              <a:off x="3421694" y="3597356"/>
              <a:ext cx="159076" cy="156754"/>
            </a:xfrm>
            <a:custGeom>
              <a:avLst/>
              <a:gdLst/>
              <a:ahLst/>
              <a:cxnLst/>
              <a:rect l="l" t="t" r="r" b="b"/>
              <a:pathLst>
                <a:path w="3838" h="3782" extrusionOk="0">
                  <a:moveTo>
                    <a:pt x="2710" y="0"/>
                  </a:moveTo>
                  <a:cubicBezTo>
                    <a:pt x="2599" y="0"/>
                    <a:pt x="2485" y="15"/>
                    <a:pt x="2369" y="45"/>
                  </a:cubicBezTo>
                  <a:cubicBezTo>
                    <a:pt x="2002" y="179"/>
                    <a:pt x="1836" y="379"/>
                    <a:pt x="1769" y="546"/>
                  </a:cubicBezTo>
                  <a:cubicBezTo>
                    <a:pt x="1613" y="457"/>
                    <a:pt x="1428" y="412"/>
                    <a:pt x="1243" y="412"/>
                  </a:cubicBezTo>
                  <a:cubicBezTo>
                    <a:pt x="1150" y="412"/>
                    <a:pt x="1057" y="423"/>
                    <a:pt x="968" y="446"/>
                  </a:cubicBezTo>
                  <a:cubicBezTo>
                    <a:pt x="401" y="613"/>
                    <a:pt x="1" y="1180"/>
                    <a:pt x="201" y="1880"/>
                  </a:cubicBezTo>
                  <a:cubicBezTo>
                    <a:pt x="301" y="2180"/>
                    <a:pt x="401" y="2380"/>
                    <a:pt x="635" y="2581"/>
                  </a:cubicBezTo>
                  <a:cubicBezTo>
                    <a:pt x="968" y="2881"/>
                    <a:pt x="2369" y="3615"/>
                    <a:pt x="2536" y="3715"/>
                  </a:cubicBezTo>
                  <a:lnTo>
                    <a:pt x="2703" y="3781"/>
                  </a:lnTo>
                  <a:lnTo>
                    <a:pt x="2803" y="3615"/>
                  </a:lnTo>
                  <a:cubicBezTo>
                    <a:pt x="2870" y="3448"/>
                    <a:pt x="3637" y="2047"/>
                    <a:pt x="3737" y="1680"/>
                  </a:cubicBezTo>
                  <a:cubicBezTo>
                    <a:pt x="3837" y="1380"/>
                    <a:pt x="3837" y="1113"/>
                    <a:pt x="3737" y="846"/>
                  </a:cubicBezTo>
                  <a:cubicBezTo>
                    <a:pt x="3628" y="300"/>
                    <a:pt x="3206" y="0"/>
                    <a:pt x="2710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"/>
            <p:cNvSpPr/>
            <p:nvPr/>
          </p:nvSpPr>
          <p:spPr>
            <a:xfrm>
              <a:off x="3492239" y="3777574"/>
              <a:ext cx="159034" cy="156754"/>
            </a:xfrm>
            <a:custGeom>
              <a:avLst/>
              <a:gdLst/>
              <a:ahLst/>
              <a:cxnLst/>
              <a:rect l="l" t="t" r="r" b="b"/>
              <a:pathLst>
                <a:path w="3837" h="3782" extrusionOk="0">
                  <a:moveTo>
                    <a:pt x="1134" y="1"/>
                  </a:moveTo>
                  <a:lnTo>
                    <a:pt x="1068" y="167"/>
                  </a:lnTo>
                  <a:cubicBezTo>
                    <a:pt x="968" y="267"/>
                    <a:pt x="234" y="1702"/>
                    <a:pt x="100" y="2102"/>
                  </a:cubicBezTo>
                  <a:cubicBezTo>
                    <a:pt x="0" y="2402"/>
                    <a:pt x="0" y="2669"/>
                    <a:pt x="100" y="2936"/>
                  </a:cubicBezTo>
                  <a:cubicBezTo>
                    <a:pt x="237" y="3482"/>
                    <a:pt x="641" y="3782"/>
                    <a:pt x="1130" y="3782"/>
                  </a:cubicBezTo>
                  <a:cubicBezTo>
                    <a:pt x="1239" y="3782"/>
                    <a:pt x="1352" y="3767"/>
                    <a:pt x="1468" y="3737"/>
                  </a:cubicBezTo>
                  <a:cubicBezTo>
                    <a:pt x="1835" y="3603"/>
                    <a:pt x="2002" y="3403"/>
                    <a:pt x="2102" y="3236"/>
                  </a:cubicBezTo>
                  <a:cubicBezTo>
                    <a:pt x="2223" y="3317"/>
                    <a:pt x="2381" y="3361"/>
                    <a:pt x="2553" y="3361"/>
                  </a:cubicBezTo>
                  <a:cubicBezTo>
                    <a:pt x="2665" y="3361"/>
                    <a:pt x="2784" y="3342"/>
                    <a:pt x="2902" y="3303"/>
                  </a:cubicBezTo>
                  <a:cubicBezTo>
                    <a:pt x="3436" y="3136"/>
                    <a:pt x="3836" y="2602"/>
                    <a:pt x="3636" y="1902"/>
                  </a:cubicBezTo>
                  <a:cubicBezTo>
                    <a:pt x="3569" y="1602"/>
                    <a:pt x="3436" y="1402"/>
                    <a:pt x="3236" y="1201"/>
                  </a:cubicBezTo>
                  <a:cubicBezTo>
                    <a:pt x="2902" y="901"/>
                    <a:pt x="1468" y="167"/>
                    <a:pt x="1301" y="67"/>
                  </a:cubicBezTo>
                  <a:lnTo>
                    <a:pt x="1134" y="1"/>
                  </a:ln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"/>
            <p:cNvSpPr/>
            <p:nvPr/>
          </p:nvSpPr>
          <p:spPr>
            <a:xfrm>
              <a:off x="3363625" y="3722945"/>
              <a:ext cx="163220" cy="150869"/>
            </a:xfrm>
            <a:custGeom>
              <a:avLst/>
              <a:gdLst/>
              <a:ahLst/>
              <a:cxnLst/>
              <a:rect l="l" t="t" r="r" b="b"/>
              <a:pathLst>
                <a:path w="3938" h="3640" extrusionOk="0">
                  <a:moveTo>
                    <a:pt x="1352" y="1"/>
                  </a:moveTo>
                  <a:cubicBezTo>
                    <a:pt x="1218" y="1"/>
                    <a:pt x="1085" y="18"/>
                    <a:pt x="935" y="51"/>
                  </a:cubicBezTo>
                  <a:cubicBezTo>
                    <a:pt x="268" y="218"/>
                    <a:pt x="1" y="818"/>
                    <a:pt x="134" y="1419"/>
                  </a:cubicBezTo>
                  <a:cubicBezTo>
                    <a:pt x="268" y="1819"/>
                    <a:pt x="501" y="1986"/>
                    <a:pt x="668" y="2052"/>
                  </a:cubicBezTo>
                  <a:cubicBezTo>
                    <a:pt x="535" y="2319"/>
                    <a:pt x="501" y="2553"/>
                    <a:pt x="601" y="2853"/>
                  </a:cubicBezTo>
                  <a:cubicBezTo>
                    <a:pt x="738" y="3291"/>
                    <a:pt x="1122" y="3639"/>
                    <a:pt x="1662" y="3639"/>
                  </a:cubicBezTo>
                  <a:cubicBezTo>
                    <a:pt x="1779" y="3639"/>
                    <a:pt x="1904" y="3623"/>
                    <a:pt x="2036" y="3587"/>
                  </a:cubicBezTo>
                  <a:cubicBezTo>
                    <a:pt x="2336" y="3520"/>
                    <a:pt x="2536" y="3387"/>
                    <a:pt x="2736" y="3187"/>
                  </a:cubicBezTo>
                  <a:cubicBezTo>
                    <a:pt x="3036" y="2853"/>
                    <a:pt x="3770" y="1419"/>
                    <a:pt x="3870" y="1252"/>
                  </a:cubicBezTo>
                  <a:lnTo>
                    <a:pt x="3937" y="1085"/>
                  </a:lnTo>
                  <a:lnTo>
                    <a:pt x="3770" y="1018"/>
                  </a:lnTo>
                  <a:cubicBezTo>
                    <a:pt x="3604" y="918"/>
                    <a:pt x="2203" y="184"/>
                    <a:pt x="1769" y="51"/>
                  </a:cubicBezTo>
                  <a:cubicBezTo>
                    <a:pt x="1619" y="18"/>
                    <a:pt x="1485" y="1"/>
                    <a:pt x="1352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"/>
            <p:cNvSpPr/>
            <p:nvPr/>
          </p:nvSpPr>
          <p:spPr>
            <a:xfrm>
              <a:off x="3547532" y="3657373"/>
              <a:ext cx="163179" cy="151366"/>
            </a:xfrm>
            <a:custGeom>
              <a:avLst/>
              <a:gdLst/>
              <a:ahLst/>
              <a:cxnLst/>
              <a:rect l="l" t="t" r="r" b="b"/>
              <a:pathLst>
                <a:path w="3937" h="3652" extrusionOk="0">
                  <a:moveTo>
                    <a:pt x="2316" y="0"/>
                  </a:moveTo>
                  <a:cubicBezTo>
                    <a:pt x="2196" y="0"/>
                    <a:pt x="2069" y="21"/>
                    <a:pt x="1935" y="65"/>
                  </a:cubicBezTo>
                  <a:cubicBezTo>
                    <a:pt x="1635" y="132"/>
                    <a:pt x="1435" y="265"/>
                    <a:pt x="1235" y="465"/>
                  </a:cubicBezTo>
                  <a:cubicBezTo>
                    <a:pt x="934" y="799"/>
                    <a:pt x="167" y="2233"/>
                    <a:pt x="101" y="2400"/>
                  </a:cubicBezTo>
                  <a:lnTo>
                    <a:pt x="0" y="2567"/>
                  </a:lnTo>
                  <a:lnTo>
                    <a:pt x="167" y="2634"/>
                  </a:lnTo>
                  <a:cubicBezTo>
                    <a:pt x="334" y="2734"/>
                    <a:pt x="1735" y="3468"/>
                    <a:pt x="2135" y="3601"/>
                  </a:cubicBezTo>
                  <a:cubicBezTo>
                    <a:pt x="2285" y="3634"/>
                    <a:pt x="2419" y="3651"/>
                    <a:pt x="2552" y="3651"/>
                  </a:cubicBezTo>
                  <a:cubicBezTo>
                    <a:pt x="2686" y="3651"/>
                    <a:pt x="2819" y="3634"/>
                    <a:pt x="2969" y="3601"/>
                  </a:cubicBezTo>
                  <a:cubicBezTo>
                    <a:pt x="3636" y="3434"/>
                    <a:pt x="3937" y="2834"/>
                    <a:pt x="3770" y="2233"/>
                  </a:cubicBezTo>
                  <a:cubicBezTo>
                    <a:pt x="3636" y="1833"/>
                    <a:pt x="3436" y="1666"/>
                    <a:pt x="3269" y="1600"/>
                  </a:cubicBezTo>
                  <a:cubicBezTo>
                    <a:pt x="3403" y="1399"/>
                    <a:pt x="3436" y="1099"/>
                    <a:pt x="3336" y="799"/>
                  </a:cubicBezTo>
                  <a:cubicBezTo>
                    <a:pt x="3201" y="367"/>
                    <a:pt x="2826" y="0"/>
                    <a:pt x="2316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6" name="Google Shape;1166;p5"/>
          <p:cNvSpPr/>
          <p:nvPr/>
        </p:nvSpPr>
        <p:spPr>
          <a:xfrm rot="-5400000" flipH="1">
            <a:off x="585687" y="352044"/>
            <a:ext cx="92926" cy="930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" name="Google Shape;1167;p5"/>
          <p:cNvSpPr/>
          <p:nvPr/>
        </p:nvSpPr>
        <p:spPr>
          <a:xfrm>
            <a:off x="8465313" y="380449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5"/>
          <p:cNvSpPr/>
          <p:nvPr/>
        </p:nvSpPr>
        <p:spPr>
          <a:xfrm>
            <a:off x="1278887" y="3948669"/>
            <a:ext cx="101275" cy="94626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9" name="Google Shape;1169;p5"/>
          <p:cNvSpPr/>
          <p:nvPr/>
        </p:nvSpPr>
        <p:spPr>
          <a:xfrm>
            <a:off x="678663" y="1839686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p5"/>
          <p:cNvSpPr/>
          <p:nvPr/>
        </p:nvSpPr>
        <p:spPr>
          <a:xfrm flipH="1">
            <a:off x="8021541" y="1395399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5"/>
          <p:cNvSpPr/>
          <p:nvPr/>
        </p:nvSpPr>
        <p:spPr>
          <a:xfrm flipH="1">
            <a:off x="7340113" y="4754719"/>
            <a:ext cx="101275" cy="94626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5"/>
          <p:cNvSpPr/>
          <p:nvPr/>
        </p:nvSpPr>
        <p:spPr>
          <a:xfrm flipH="1">
            <a:off x="8396216" y="3884111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4" name="Google Shape;1174;p6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1175" name="Google Shape;1175;p6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6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6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6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6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6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6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6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6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6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6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6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6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6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6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6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6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6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6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6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6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6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6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6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6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6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6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6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6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6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6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6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6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6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6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6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6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6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6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6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6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6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6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6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6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6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6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6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6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6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6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6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6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6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6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6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6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6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6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6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6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6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6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6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6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6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6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6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6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6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6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6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6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6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6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6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6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6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6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6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6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6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6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6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6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6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6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6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6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6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6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6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6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6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6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6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6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6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6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6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6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6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6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6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6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6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6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6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6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6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6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6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6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6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6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6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6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6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6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6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6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6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6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6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6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6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6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6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6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6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6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6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6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6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6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6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6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6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6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6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6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6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6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6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6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6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6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6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6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6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6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6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6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6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6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6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6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6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6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6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6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6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6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6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6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6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6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6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6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6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6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6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6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6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6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6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6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6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6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6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6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6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6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6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6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6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6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6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6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6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6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6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6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6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6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6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6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6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6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6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6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6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6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6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6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6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6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6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6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6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6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6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6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6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6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6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6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6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6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6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6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6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6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6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6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6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6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6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6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6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6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6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6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6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6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6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6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6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6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6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6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6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6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6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6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6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6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6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6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6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6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6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6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6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6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6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6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6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6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6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6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6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6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6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6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0" name="Google Shape;1440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42" name="Google Shape;1442;p6"/>
          <p:cNvSpPr/>
          <p:nvPr/>
        </p:nvSpPr>
        <p:spPr>
          <a:xfrm>
            <a:off x="960505" y="445026"/>
            <a:ext cx="86690" cy="80980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3" name="Google Shape;1443;p6"/>
          <p:cNvSpPr/>
          <p:nvPr/>
        </p:nvSpPr>
        <p:spPr>
          <a:xfrm>
            <a:off x="398489" y="2206325"/>
            <a:ext cx="86690" cy="80980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4" name="Google Shape;1444;p6"/>
          <p:cNvSpPr/>
          <p:nvPr/>
        </p:nvSpPr>
        <p:spPr>
          <a:xfrm flipH="1">
            <a:off x="8147905" y="387101"/>
            <a:ext cx="86690" cy="80980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6"/>
          <p:cNvSpPr/>
          <p:nvPr/>
        </p:nvSpPr>
        <p:spPr>
          <a:xfrm flipH="1">
            <a:off x="8700228" y="4641646"/>
            <a:ext cx="127017" cy="118679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6"/>
          <p:cNvSpPr/>
          <p:nvPr/>
        </p:nvSpPr>
        <p:spPr>
          <a:xfrm flipH="1">
            <a:off x="8488496" y="2819475"/>
            <a:ext cx="86690" cy="80980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7" name="Google Shape;1447;p6"/>
          <p:cNvSpPr/>
          <p:nvPr/>
        </p:nvSpPr>
        <p:spPr>
          <a:xfrm>
            <a:off x="271480" y="4760321"/>
            <a:ext cx="127017" cy="118679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1" name="Google Shape;1731;p8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1732" name="Google Shape;1732;p8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8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8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8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8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8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8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8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8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8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8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8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8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8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8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8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8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8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8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8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8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8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8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8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8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8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8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8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8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8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8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8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8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8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8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8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8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8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8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8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8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8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8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8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8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8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8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8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8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8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8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8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8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8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8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8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8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8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8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8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8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8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8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8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8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8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8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8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8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8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8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8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8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8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8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8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8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8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8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8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8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8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8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8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8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8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8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8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8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8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8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8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8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8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8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8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8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8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8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8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8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8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8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8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8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8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8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8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8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8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8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8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8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8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8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8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8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8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8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8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8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8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8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8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8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8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8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8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8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8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8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8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8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8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8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8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8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8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8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8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8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8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8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8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8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8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8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8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8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8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8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8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8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8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8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8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8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8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8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8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8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8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8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8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8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8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8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8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8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8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8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8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8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8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8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8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8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8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8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8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8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8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8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8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8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8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8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8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8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8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8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8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8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8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8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8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8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8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8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8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8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8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8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8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8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8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8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8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8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8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8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8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8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8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8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8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8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8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8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8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8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8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8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8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8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8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8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8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8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8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8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8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8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8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8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8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8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8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8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8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8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8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8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8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8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8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8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8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8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8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8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8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8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8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8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8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8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8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8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8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8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8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8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8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8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7" name="Google Shape;1997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8" name="Google Shape;1998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999" name="Google Shape;1999;p8"/>
          <p:cNvGrpSpPr/>
          <p:nvPr/>
        </p:nvGrpSpPr>
        <p:grpSpPr>
          <a:xfrm>
            <a:off x="7755473" y="1779884"/>
            <a:ext cx="537751" cy="537791"/>
            <a:chOff x="4435750" y="2877925"/>
            <a:chExt cx="339425" cy="339450"/>
          </a:xfrm>
        </p:grpSpPr>
        <p:sp>
          <p:nvSpPr>
            <p:cNvPr id="2000" name="Google Shape;2000;p8"/>
            <p:cNvSpPr/>
            <p:nvPr/>
          </p:nvSpPr>
          <p:spPr>
            <a:xfrm>
              <a:off x="4526625" y="3059725"/>
              <a:ext cx="156825" cy="157650"/>
            </a:xfrm>
            <a:custGeom>
              <a:avLst/>
              <a:gdLst/>
              <a:ahLst/>
              <a:cxnLst/>
              <a:rect l="l" t="t" r="r" b="b"/>
              <a:pathLst>
                <a:path w="6273" h="6306" extrusionOk="0">
                  <a:moveTo>
                    <a:pt x="3170" y="1"/>
                  </a:moveTo>
                  <a:lnTo>
                    <a:pt x="2970" y="201"/>
                  </a:lnTo>
                  <a:cubicBezTo>
                    <a:pt x="2770" y="401"/>
                    <a:pt x="802" y="2336"/>
                    <a:pt x="368" y="3003"/>
                  </a:cubicBezTo>
                  <a:cubicBezTo>
                    <a:pt x="134" y="3403"/>
                    <a:pt x="1" y="3837"/>
                    <a:pt x="1" y="4370"/>
                  </a:cubicBezTo>
                  <a:cubicBezTo>
                    <a:pt x="1" y="5638"/>
                    <a:pt x="968" y="6305"/>
                    <a:pt x="1869" y="6305"/>
                  </a:cubicBezTo>
                  <a:cubicBezTo>
                    <a:pt x="2369" y="6305"/>
                    <a:pt x="2836" y="6138"/>
                    <a:pt x="3137" y="5805"/>
                  </a:cubicBezTo>
                  <a:cubicBezTo>
                    <a:pt x="3370" y="6038"/>
                    <a:pt x="3770" y="6305"/>
                    <a:pt x="4371" y="6305"/>
                  </a:cubicBezTo>
                  <a:cubicBezTo>
                    <a:pt x="5505" y="6305"/>
                    <a:pt x="6272" y="5505"/>
                    <a:pt x="6272" y="4370"/>
                  </a:cubicBezTo>
                  <a:cubicBezTo>
                    <a:pt x="6272" y="3870"/>
                    <a:pt x="6139" y="3470"/>
                    <a:pt x="5872" y="3003"/>
                  </a:cubicBezTo>
                  <a:cubicBezTo>
                    <a:pt x="5538" y="2369"/>
                    <a:pt x="3604" y="468"/>
                    <a:pt x="3370" y="201"/>
                  </a:cubicBezTo>
                  <a:lnTo>
                    <a:pt x="3170" y="1"/>
                  </a:ln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8"/>
            <p:cNvSpPr/>
            <p:nvPr/>
          </p:nvSpPr>
          <p:spPr>
            <a:xfrm>
              <a:off x="4527475" y="2877925"/>
              <a:ext cx="156800" cy="157650"/>
            </a:xfrm>
            <a:custGeom>
              <a:avLst/>
              <a:gdLst/>
              <a:ahLst/>
              <a:cxnLst/>
              <a:rect l="l" t="t" r="r" b="b"/>
              <a:pathLst>
                <a:path w="6272" h="6306" extrusionOk="0">
                  <a:moveTo>
                    <a:pt x="1902" y="1"/>
                  </a:moveTo>
                  <a:cubicBezTo>
                    <a:pt x="768" y="1"/>
                    <a:pt x="0" y="801"/>
                    <a:pt x="0" y="1935"/>
                  </a:cubicBezTo>
                  <a:cubicBezTo>
                    <a:pt x="0" y="2436"/>
                    <a:pt x="134" y="2836"/>
                    <a:pt x="367" y="3303"/>
                  </a:cubicBezTo>
                  <a:cubicBezTo>
                    <a:pt x="768" y="3970"/>
                    <a:pt x="2669" y="5905"/>
                    <a:pt x="2902" y="6105"/>
                  </a:cubicBezTo>
                  <a:lnTo>
                    <a:pt x="3103" y="6305"/>
                  </a:lnTo>
                  <a:lnTo>
                    <a:pt x="3303" y="6105"/>
                  </a:lnTo>
                  <a:cubicBezTo>
                    <a:pt x="3503" y="5905"/>
                    <a:pt x="5471" y="3970"/>
                    <a:pt x="5905" y="3303"/>
                  </a:cubicBezTo>
                  <a:cubicBezTo>
                    <a:pt x="6138" y="2903"/>
                    <a:pt x="6271" y="2469"/>
                    <a:pt x="6271" y="1935"/>
                  </a:cubicBezTo>
                  <a:cubicBezTo>
                    <a:pt x="6271" y="668"/>
                    <a:pt x="5304" y="1"/>
                    <a:pt x="4403" y="1"/>
                  </a:cubicBezTo>
                  <a:cubicBezTo>
                    <a:pt x="3903" y="1"/>
                    <a:pt x="3436" y="167"/>
                    <a:pt x="3136" y="501"/>
                  </a:cubicBezTo>
                  <a:cubicBezTo>
                    <a:pt x="2869" y="268"/>
                    <a:pt x="2502" y="1"/>
                    <a:pt x="1902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8"/>
            <p:cNvSpPr/>
            <p:nvPr/>
          </p:nvSpPr>
          <p:spPr>
            <a:xfrm>
              <a:off x="4616700" y="2969650"/>
              <a:ext cx="158475" cy="157650"/>
            </a:xfrm>
            <a:custGeom>
              <a:avLst/>
              <a:gdLst/>
              <a:ahLst/>
              <a:cxnLst/>
              <a:rect l="l" t="t" r="r" b="b"/>
              <a:pathLst>
                <a:path w="6339" h="6306" extrusionOk="0">
                  <a:moveTo>
                    <a:pt x="4370" y="1"/>
                  </a:moveTo>
                  <a:cubicBezTo>
                    <a:pt x="3870" y="1"/>
                    <a:pt x="3436" y="134"/>
                    <a:pt x="3003" y="401"/>
                  </a:cubicBezTo>
                  <a:cubicBezTo>
                    <a:pt x="2369" y="768"/>
                    <a:pt x="434" y="2736"/>
                    <a:pt x="201" y="2936"/>
                  </a:cubicBezTo>
                  <a:lnTo>
                    <a:pt x="1" y="3137"/>
                  </a:lnTo>
                  <a:lnTo>
                    <a:pt x="201" y="3337"/>
                  </a:lnTo>
                  <a:cubicBezTo>
                    <a:pt x="401" y="3570"/>
                    <a:pt x="2336" y="5505"/>
                    <a:pt x="3003" y="5939"/>
                  </a:cubicBezTo>
                  <a:cubicBezTo>
                    <a:pt x="3403" y="6172"/>
                    <a:pt x="3837" y="6305"/>
                    <a:pt x="4370" y="6305"/>
                  </a:cubicBezTo>
                  <a:cubicBezTo>
                    <a:pt x="5605" y="6305"/>
                    <a:pt x="6272" y="5338"/>
                    <a:pt x="6272" y="4437"/>
                  </a:cubicBezTo>
                  <a:cubicBezTo>
                    <a:pt x="6338" y="3837"/>
                    <a:pt x="6105" y="3437"/>
                    <a:pt x="5771" y="3137"/>
                  </a:cubicBezTo>
                  <a:cubicBezTo>
                    <a:pt x="6038" y="2903"/>
                    <a:pt x="6272" y="2503"/>
                    <a:pt x="6272" y="1902"/>
                  </a:cubicBezTo>
                  <a:cubicBezTo>
                    <a:pt x="6272" y="768"/>
                    <a:pt x="5504" y="1"/>
                    <a:pt x="4370" y="1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8"/>
            <p:cNvSpPr/>
            <p:nvPr/>
          </p:nvSpPr>
          <p:spPr>
            <a:xfrm>
              <a:off x="4435750" y="2968825"/>
              <a:ext cx="157625" cy="156800"/>
            </a:xfrm>
            <a:custGeom>
              <a:avLst/>
              <a:gdLst/>
              <a:ahLst/>
              <a:cxnLst/>
              <a:rect l="l" t="t" r="r" b="b"/>
              <a:pathLst>
                <a:path w="6305" h="6272" extrusionOk="0">
                  <a:moveTo>
                    <a:pt x="1935" y="1"/>
                  </a:moveTo>
                  <a:cubicBezTo>
                    <a:pt x="667" y="1"/>
                    <a:pt x="0" y="968"/>
                    <a:pt x="0" y="1869"/>
                  </a:cubicBezTo>
                  <a:cubicBezTo>
                    <a:pt x="0" y="2369"/>
                    <a:pt x="167" y="2836"/>
                    <a:pt x="500" y="3136"/>
                  </a:cubicBezTo>
                  <a:cubicBezTo>
                    <a:pt x="267" y="3370"/>
                    <a:pt x="0" y="3770"/>
                    <a:pt x="0" y="4370"/>
                  </a:cubicBezTo>
                  <a:cubicBezTo>
                    <a:pt x="0" y="5505"/>
                    <a:pt x="801" y="6272"/>
                    <a:pt x="1935" y="6272"/>
                  </a:cubicBezTo>
                  <a:cubicBezTo>
                    <a:pt x="2435" y="6272"/>
                    <a:pt x="2835" y="6138"/>
                    <a:pt x="3302" y="5871"/>
                  </a:cubicBezTo>
                  <a:cubicBezTo>
                    <a:pt x="3970" y="5538"/>
                    <a:pt x="5904" y="3603"/>
                    <a:pt x="6104" y="3370"/>
                  </a:cubicBezTo>
                  <a:lnTo>
                    <a:pt x="6305" y="3170"/>
                  </a:lnTo>
                  <a:lnTo>
                    <a:pt x="6104" y="2969"/>
                  </a:lnTo>
                  <a:cubicBezTo>
                    <a:pt x="5904" y="2769"/>
                    <a:pt x="3970" y="801"/>
                    <a:pt x="3302" y="368"/>
                  </a:cubicBezTo>
                  <a:cubicBezTo>
                    <a:pt x="2902" y="134"/>
                    <a:pt x="2468" y="1"/>
                    <a:pt x="1935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4" name="Google Shape;2004;p8"/>
          <p:cNvGrpSpPr/>
          <p:nvPr/>
        </p:nvGrpSpPr>
        <p:grpSpPr>
          <a:xfrm>
            <a:off x="850967" y="1701650"/>
            <a:ext cx="537751" cy="537791"/>
            <a:chOff x="4435750" y="2877925"/>
            <a:chExt cx="339425" cy="339450"/>
          </a:xfrm>
        </p:grpSpPr>
        <p:sp>
          <p:nvSpPr>
            <p:cNvPr id="2005" name="Google Shape;2005;p8"/>
            <p:cNvSpPr/>
            <p:nvPr/>
          </p:nvSpPr>
          <p:spPr>
            <a:xfrm>
              <a:off x="4526625" y="3059725"/>
              <a:ext cx="156825" cy="157650"/>
            </a:xfrm>
            <a:custGeom>
              <a:avLst/>
              <a:gdLst/>
              <a:ahLst/>
              <a:cxnLst/>
              <a:rect l="l" t="t" r="r" b="b"/>
              <a:pathLst>
                <a:path w="6273" h="6306" extrusionOk="0">
                  <a:moveTo>
                    <a:pt x="3170" y="1"/>
                  </a:moveTo>
                  <a:lnTo>
                    <a:pt x="2970" y="201"/>
                  </a:lnTo>
                  <a:cubicBezTo>
                    <a:pt x="2770" y="401"/>
                    <a:pt x="802" y="2336"/>
                    <a:pt x="368" y="3003"/>
                  </a:cubicBezTo>
                  <a:cubicBezTo>
                    <a:pt x="134" y="3403"/>
                    <a:pt x="1" y="3837"/>
                    <a:pt x="1" y="4370"/>
                  </a:cubicBezTo>
                  <a:cubicBezTo>
                    <a:pt x="1" y="5638"/>
                    <a:pt x="968" y="6305"/>
                    <a:pt x="1869" y="6305"/>
                  </a:cubicBezTo>
                  <a:cubicBezTo>
                    <a:pt x="2369" y="6305"/>
                    <a:pt x="2836" y="6138"/>
                    <a:pt x="3137" y="5805"/>
                  </a:cubicBezTo>
                  <a:cubicBezTo>
                    <a:pt x="3370" y="6038"/>
                    <a:pt x="3770" y="6305"/>
                    <a:pt x="4371" y="6305"/>
                  </a:cubicBezTo>
                  <a:cubicBezTo>
                    <a:pt x="5505" y="6305"/>
                    <a:pt x="6272" y="5505"/>
                    <a:pt x="6272" y="4370"/>
                  </a:cubicBezTo>
                  <a:cubicBezTo>
                    <a:pt x="6272" y="3870"/>
                    <a:pt x="6139" y="3470"/>
                    <a:pt x="5872" y="3003"/>
                  </a:cubicBezTo>
                  <a:cubicBezTo>
                    <a:pt x="5538" y="2369"/>
                    <a:pt x="3604" y="468"/>
                    <a:pt x="3370" y="201"/>
                  </a:cubicBezTo>
                  <a:lnTo>
                    <a:pt x="3170" y="1"/>
                  </a:ln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8"/>
            <p:cNvSpPr/>
            <p:nvPr/>
          </p:nvSpPr>
          <p:spPr>
            <a:xfrm>
              <a:off x="4527475" y="2877925"/>
              <a:ext cx="156800" cy="157650"/>
            </a:xfrm>
            <a:custGeom>
              <a:avLst/>
              <a:gdLst/>
              <a:ahLst/>
              <a:cxnLst/>
              <a:rect l="l" t="t" r="r" b="b"/>
              <a:pathLst>
                <a:path w="6272" h="6306" extrusionOk="0">
                  <a:moveTo>
                    <a:pt x="1902" y="1"/>
                  </a:moveTo>
                  <a:cubicBezTo>
                    <a:pt x="768" y="1"/>
                    <a:pt x="0" y="801"/>
                    <a:pt x="0" y="1935"/>
                  </a:cubicBezTo>
                  <a:cubicBezTo>
                    <a:pt x="0" y="2436"/>
                    <a:pt x="134" y="2836"/>
                    <a:pt x="367" y="3303"/>
                  </a:cubicBezTo>
                  <a:cubicBezTo>
                    <a:pt x="768" y="3970"/>
                    <a:pt x="2669" y="5905"/>
                    <a:pt x="2902" y="6105"/>
                  </a:cubicBezTo>
                  <a:lnTo>
                    <a:pt x="3103" y="6305"/>
                  </a:lnTo>
                  <a:lnTo>
                    <a:pt x="3303" y="6105"/>
                  </a:lnTo>
                  <a:cubicBezTo>
                    <a:pt x="3503" y="5905"/>
                    <a:pt x="5471" y="3970"/>
                    <a:pt x="5905" y="3303"/>
                  </a:cubicBezTo>
                  <a:cubicBezTo>
                    <a:pt x="6138" y="2903"/>
                    <a:pt x="6271" y="2469"/>
                    <a:pt x="6271" y="1935"/>
                  </a:cubicBezTo>
                  <a:cubicBezTo>
                    <a:pt x="6271" y="668"/>
                    <a:pt x="5304" y="1"/>
                    <a:pt x="4403" y="1"/>
                  </a:cubicBezTo>
                  <a:cubicBezTo>
                    <a:pt x="3903" y="1"/>
                    <a:pt x="3436" y="167"/>
                    <a:pt x="3136" y="501"/>
                  </a:cubicBezTo>
                  <a:cubicBezTo>
                    <a:pt x="2869" y="268"/>
                    <a:pt x="2502" y="1"/>
                    <a:pt x="1902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8"/>
            <p:cNvSpPr/>
            <p:nvPr/>
          </p:nvSpPr>
          <p:spPr>
            <a:xfrm>
              <a:off x="4616700" y="2969650"/>
              <a:ext cx="158475" cy="157650"/>
            </a:xfrm>
            <a:custGeom>
              <a:avLst/>
              <a:gdLst/>
              <a:ahLst/>
              <a:cxnLst/>
              <a:rect l="l" t="t" r="r" b="b"/>
              <a:pathLst>
                <a:path w="6339" h="6306" extrusionOk="0">
                  <a:moveTo>
                    <a:pt x="4370" y="1"/>
                  </a:moveTo>
                  <a:cubicBezTo>
                    <a:pt x="3870" y="1"/>
                    <a:pt x="3436" y="134"/>
                    <a:pt x="3003" y="401"/>
                  </a:cubicBezTo>
                  <a:cubicBezTo>
                    <a:pt x="2369" y="768"/>
                    <a:pt x="434" y="2736"/>
                    <a:pt x="201" y="2936"/>
                  </a:cubicBezTo>
                  <a:lnTo>
                    <a:pt x="1" y="3137"/>
                  </a:lnTo>
                  <a:lnTo>
                    <a:pt x="201" y="3337"/>
                  </a:lnTo>
                  <a:cubicBezTo>
                    <a:pt x="401" y="3570"/>
                    <a:pt x="2336" y="5505"/>
                    <a:pt x="3003" y="5939"/>
                  </a:cubicBezTo>
                  <a:cubicBezTo>
                    <a:pt x="3403" y="6172"/>
                    <a:pt x="3837" y="6305"/>
                    <a:pt x="4370" y="6305"/>
                  </a:cubicBezTo>
                  <a:cubicBezTo>
                    <a:pt x="5605" y="6305"/>
                    <a:pt x="6272" y="5338"/>
                    <a:pt x="6272" y="4437"/>
                  </a:cubicBezTo>
                  <a:cubicBezTo>
                    <a:pt x="6338" y="3837"/>
                    <a:pt x="6105" y="3437"/>
                    <a:pt x="5771" y="3137"/>
                  </a:cubicBezTo>
                  <a:cubicBezTo>
                    <a:pt x="6038" y="2903"/>
                    <a:pt x="6272" y="2503"/>
                    <a:pt x="6272" y="1902"/>
                  </a:cubicBezTo>
                  <a:cubicBezTo>
                    <a:pt x="6272" y="768"/>
                    <a:pt x="5504" y="1"/>
                    <a:pt x="4370" y="1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8"/>
            <p:cNvSpPr/>
            <p:nvPr/>
          </p:nvSpPr>
          <p:spPr>
            <a:xfrm>
              <a:off x="4435750" y="2968825"/>
              <a:ext cx="157625" cy="156800"/>
            </a:xfrm>
            <a:custGeom>
              <a:avLst/>
              <a:gdLst/>
              <a:ahLst/>
              <a:cxnLst/>
              <a:rect l="l" t="t" r="r" b="b"/>
              <a:pathLst>
                <a:path w="6305" h="6272" extrusionOk="0">
                  <a:moveTo>
                    <a:pt x="1935" y="1"/>
                  </a:moveTo>
                  <a:cubicBezTo>
                    <a:pt x="667" y="1"/>
                    <a:pt x="0" y="968"/>
                    <a:pt x="0" y="1869"/>
                  </a:cubicBezTo>
                  <a:cubicBezTo>
                    <a:pt x="0" y="2369"/>
                    <a:pt x="167" y="2836"/>
                    <a:pt x="500" y="3136"/>
                  </a:cubicBezTo>
                  <a:cubicBezTo>
                    <a:pt x="267" y="3370"/>
                    <a:pt x="0" y="3770"/>
                    <a:pt x="0" y="4370"/>
                  </a:cubicBezTo>
                  <a:cubicBezTo>
                    <a:pt x="0" y="5505"/>
                    <a:pt x="801" y="6272"/>
                    <a:pt x="1935" y="6272"/>
                  </a:cubicBezTo>
                  <a:cubicBezTo>
                    <a:pt x="2435" y="6272"/>
                    <a:pt x="2835" y="6138"/>
                    <a:pt x="3302" y="5871"/>
                  </a:cubicBezTo>
                  <a:cubicBezTo>
                    <a:pt x="3970" y="5538"/>
                    <a:pt x="5904" y="3603"/>
                    <a:pt x="6104" y="3370"/>
                  </a:cubicBezTo>
                  <a:lnTo>
                    <a:pt x="6305" y="3170"/>
                  </a:lnTo>
                  <a:lnTo>
                    <a:pt x="6104" y="2969"/>
                  </a:lnTo>
                  <a:cubicBezTo>
                    <a:pt x="5904" y="2769"/>
                    <a:pt x="3970" y="801"/>
                    <a:pt x="3302" y="368"/>
                  </a:cubicBezTo>
                  <a:cubicBezTo>
                    <a:pt x="2902" y="134"/>
                    <a:pt x="2468" y="1"/>
                    <a:pt x="1935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9" name="Google Shape;2009;p8"/>
          <p:cNvSpPr/>
          <p:nvPr/>
        </p:nvSpPr>
        <p:spPr>
          <a:xfrm rot="10800000" flipH="1">
            <a:off x="2704138" y="3652177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0" name="Google Shape;2010;p8"/>
          <p:cNvSpPr/>
          <p:nvPr/>
        </p:nvSpPr>
        <p:spPr>
          <a:xfrm rot="10800000" flipH="1">
            <a:off x="2537137" y="751249"/>
            <a:ext cx="101275" cy="94626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1" name="Google Shape;2011;p8"/>
          <p:cNvSpPr/>
          <p:nvPr/>
        </p:nvSpPr>
        <p:spPr>
          <a:xfrm rot="10800000" flipH="1">
            <a:off x="1380138" y="1371639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2" name="Google Shape;2012;p8"/>
          <p:cNvSpPr/>
          <p:nvPr/>
        </p:nvSpPr>
        <p:spPr>
          <a:xfrm rot="10800000">
            <a:off x="6370741" y="3652177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3" name="Google Shape;2013;p8"/>
          <p:cNvSpPr/>
          <p:nvPr/>
        </p:nvSpPr>
        <p:spPr>
          <a:xfrm rot="10800000">
            <a:off x="6505588" y="751249"/>
            <a:ext cx="101275" cy="94626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4" name="Google Shape;2014;p8"/>
          <p:cNvSpPr/>
          <p:nvPr/>
        </p:nvSpPr>
        <p:spPr>
          <a:xfrm rot="10800000">
            <a:off x="8080616" y="1307089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5" name="Google Shape;2015;p8"/>
          <p:cNvGrpSpPr/>
          <p:nvPr/>
        </p:nvGrpSpPr>
        <p:grpSpPr>
          <a:xfrm rot="-9900040" flipH="1">
            <a:off x="6783265" y="3147483"/>
            <a:ext cx="1540578" cy="1164213"/>
            <a:chOff x="6107600" y="3299677"/>
            <a:chExt cx="1540624" cy="1164248"/>
          </a:xfrm>
        </p:grpSpPr>
        <p:sp>
          <p:nvSpPr>
            <p:cNvPr id="2016" name="Google Shape;2016;p8"/>
            <p:cNvSpPr/>
            <p:nvPr/>
          </p:nvSpPr>
          <p:spPr>
            <a:xfrm rot="-5400000" flipH="1">
              <a:off x="7556075" y="3299603"/>
              <a:ext cx="92075" cy="92224"/>
            </a:xfrm>
            <a:custGeom>
              <a:avLst/>
              <a:gdLst/>
              <a:ahLst/>
              <a:cxnLst/>
              <a:rect l="l" t="t" r="r" b="b"/>
              <a:pathLst>
                <a:path w="1269" h="1271" extrusionOk="0">
                  <a:moveTo>
                    <a:pt x="685" y="0"/>
                  </a:moveTo>
                  <a:cubicBezTo>
                    <a:pt x="669" y="0"/>
                    <a:pt x="652" y="1"/>
                    <a:pt x="635" y="3"/>
                  </a:cubicBezTo>
                  <a:cubicBezTo>
                    <a:pt x="301" y="3"/>
                    <a:pt x="1" y="303"/>
                    <a:pt x="1" y="636"/>
                  </a:cubicBezTo>
                  <a:cubicBezTo>
                    <a:pt x="1" y="970"/>
                    <a:pt x="301" y="1270"/>
                    <a:pt x="635" y="1270"/>
                  </a:cubicBezTo>
                  <a:cubicBezTo>
                    <a:pt x="968" y="1270"/>
                    <a:pt x="1269" y="970"/>
                    <a:pt x="1269" y="636"/>
                  </a:cubicBezTo>
                  <a:cubicBezTo>
                    <a:pt x="1269" y="288"/>
                    <a:pt x="998" y="0"/>
                    <a:pt x="685" y="0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8"/>
            <p:cNvSpPr/>
            <p:nvPr/>
          </p:nvSpPr>
          <p:spPr>
            <a:xfrm rot="-5400000" flipH="1">
              <a:off x="6748825" y="4282375"/>
              <a:ext cx="187050" cy="176050"/>
            </a:xfrm>
            <a:custGeom>
              <a:avLst/>
              <a:gdLst/>
              <a:ahLst/>
              <a:cxnLst/>
              <a:rect l="l" t="t" r="r" b="b"/>
              <a:pathLst>
                <a:path w="7482" h="7042" extrusionOk="0">
                  <a:moveTo>
                    <a:pt x="2961" y="1"/>
                  </a:moveTo>
                  <a:cubicBezTo>
                    <a:pt x="2416" y="1"/>
                    <a:pt x="1857" y="217"/>
                    <a:pt x="1370" y="648"/>
                  </a:cubicBezTo>
                  <a:cubicBezTo>
                    <a:pt x="917" y="1047"/>
                    <a:pt x="635" y="1509"/>
                    <a:pt x="454" y="2081"/>
                  </a:cubicBezTo>
                  <a:cubicBezTo>
                    <a:pt x="173" y="2942"/>
                    <a:pt x="1" y="6179"/>
                    <a:pt x="1" y="6533"/>
                  </a:cubicBezTo>
                  <a:lnTo>
                    <a:pt x="1" y="6869"/>
                  </a:lnTo>
                  <a:lnTo>
                    <a:pt x="336" y="6869"/>
                  </a:lnTo>
                  <a:cubicBezTo>
                    <a:pt x="602" y="6869"/>
                    <a:pt x="2631" y="7041"/>
                    <a:pt x="3940" y="7041"/>
                  </a:cubicBezTo>
                  <a:cubicBezTo>
                    <a:pt x="4329" y="7041"/>
                    <a:pt x="4655" y="7026"/>
                    <a:pt x="4852" y="6987"/>
                  </a:cubicBezTo>
                  <a:cubicBezTo>
                    <a:pt x="5414" y="6869"/>
                    <a:pt x="5886" y="6642"/>
                    <a:pt x="6339" y="6252"/>
                  </a:cubicBezTo>
                  <a:cubicBezTo>
                    <a:pt x="7482" y="5218"/>
                    <a:pt x="7309" y="3858"/>
                    <a:pt x="6566" y="3051"/>
                  </a:cubicBezTo>
                  <a:cubicBezTo>
                    <a:pt x="6167" y="2598"/>
                    <a:pt x="5641" y="2362"/>
                    <a:pt x="5133" y="2362"/>
                  </a:cubicBezTo>
                  <a:cubicBezTo>
                    <a:pt x="5188" y="1963"/>
                    <a:pt x="5079" y="1383"/>
                    <a:pt x="4625" y="820"/>
                  </a:cubicBezTo>
                  <a:cubicBezTo>
                    <a:pt x="4170" y="273"/>
                    <a:pt x="3574" y="1"/>
                    <a:pt x="29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8"/>
            <p:cNvSpPr/>
            <p:nvPr/>
          </p:nvSpPr>
          <p:spPr>
            <a:xfrm rot="-5400000" flipH="1">
              <a:off x="7148150" y="3721425"/>
              <a:ext cx="195200" cy="190300"/>
            </a:xfrm>
            <a:custGeom>
              <a:avLst/>
              <a:gdLst/>
              <a:ahLst/>
              <a:cxnLst/>
              <a:rect l="l" t="t" r="r" b="b"/>
              <a:pathLst>
                <a:path w="7808" h="7612" extrusionOk="0">
                  <a:moveTo>
                    <a:pt x="2261" y="1"/>
                  </a:moveTo>
                  <a:cubicBezTo>
                    <a:pt x="1249" y="1"/>
                    <a:pt x="457" y="655"/>
                    <a:pt x="164" y="1745"/>
                  </a:cubicBezTo>
                  <a:cubicBezTo>
                    <a:pt x="0" y="2371"/>
                    <a:pt x="0" y="2888"/>
                    <a:pt x="227" y="3395"/>
                  </a:cubicBezTo>
                  <a:cubicBezTo>
                    <a:pt x="508" y="4257"/>
                    <a:pt x="2159" y="7050"/>
                    <a:pt x="2331" y="7331"/>
                  </a:cubicBezTo>
                  <a:lnTo>
                    <a:pt x="2503" y="7612"/>
                  </a:lnTo>
                  <a:lnTo>
                    <a:pt x="2784" y="7449"/>
                  </a:lnTo>
                  <a:cubicBezTo>
                    <a:pt x="3129" y="7276"/>
                    <a:pt x="5922" y="5617"/>
                    <a:pt x="6547" y="5000"/>
                  </a:cubicBezTo>
                  <a:cubicBezTo>
                    <a:pt x="6946" y="4601"/>
                    <a:pt x="7228" y="4139"/>
                    <a:pt x="7409" y="3513"/>
                  </a:cubicBezTo>
                  <a:cubicBezTo>
                    <a:pt x="7808" y="2026"/>
                    <a:pt x="6901" y="992"/>
                    <a:pt x="5813" y="711"/>
                  </a:cubicBezTo>
                  <a:cubicBezTo>
                    <a:pt x="5736" y="705"/>
                    <a:pt x="5659" y="702"/>
                    <a:pt x="5581" y="702"/>
                  </a:cubicBezTo>
                  <a:cubicBezTo>
                    <a:pt x="5101" y="702"/>
                    <a:pt x="4616" y="823"/>
                    <a:pt x="4226" y="1065"/>
                  </a:cubicBezTo>
                  <a:cubicBezTo>
                    <a:pt x="4054" y="720"/>
                    <a:pt x="3655" y="267"/>
                    <a:pt x="2911" y="86"/>
                  </a:cubicBezTo>
                  <a:cubicBezTo>
                    <a:pt x="2687" y="28"/>
                    <a:pt x="2469" y="1"/>
                    <a:pt x="22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8"/>
            <p:cNvSpPr/>
            <p:nvPr/>
          </p:nvSpPr>
          <p:spPr>
            <a:xfrm rot="-5400000" flipH="1">
              <a:off x="6879163" y="3498838"/>
              <a:ext cx="190000" cy="175975"/>
            </a:xfrm>
            <a:custGeom>
              <a:avLst/>
              <a:gdLst/>
              <a:ahLst/>
              <a:cxnLst/>
              <a:rect l="l" t="t" r="r" b="b"/>
              <a:pathLst>
                <a:path w="7600" h="7039" extrusionOk="0">
                  <a:moveTo>
                    <a:pt x="4460" y="0"/>
                  </a:moveTo>
                  <a:cubicBezTo>
                    <a:pt x="3771" y="0"/>
                    <a:pt x="3149" y="348"/>
                    <a:pt x="2748" y="851"/>
                  </a:cubicBezTo>
                  <a:cubicBezTo>
                    <a:pt x="2403" y="1314"/>
                    <a:pt x="2240" y="1821"/>
                    <a:pt x="2294" y="2402"/>
                  </a:cubicBezTo>
                  <a:cubicBezTo>
                    <a:pt x="1895" y="2402"/>
                    <a:pt x="1315" y="2574"/>
                    <a:pt x="862" y="3136"/>
                  </a:cubicBezTo>
                  <a:cubicBezTo>
                    <a:pt x="0" y="4170"/>
                    <a:pt x="182" y="5476"/>
                    <a:pt x="1206" y="6337"/>
                  </a:cubicBezTo>
                  <a:cubicBezTo>
                    <a:pt x="1660" y="6736"/>
                    <a:pt x="2177" y="6963"/>
                    <a:pt x="2748" y="7017"/>
                  </a:cubicBezTo>
                  <a:cubicBezTo>
                    <a:pt x="2876" y="7032"/>
                    <a:pt x="3048" y="7039"/>
                    <a:pt x="3250" y="7039"/>
                  </a:cubicBezTo>
                  <a:cubicBezTo>
                    <a:pt x="4498" y="7039"/>
                    <a:pt x="6903" y="6791"/>
                    <a:pt x="7255" y="6791"/>
                  </a:cubicBezTo>
                  <a:lnTo>
                    <a:pt x="7599" y="6736"/>
                  </a:lnTo>
                  <a:lnTo>
                    <a:pt x="7545" y="6392"/>
                  </a:lnTo>
                  <a:cubicBezTo>
                    <a:pt x="7481" y="6056"/>
                    <a:pt x="7200" y="2801"/>
                    <a:pt x="6919" y="1939"/>
                  </a:cubicBezTo>
                  <a:cubicBezTo>
                    <a:pt x="6747" y="1368"/>
                    <a:pt x="6411" y="960"/>
                    <a:pt x="5940" y="570"/>
                  </a:cubicBezTo>
                  <a:cubicBezTo>
                    <a:pt x="5449" y="168"/>
                    <a:pt x="4938" y="0"/>
                    <a:pt x="4460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8"/>
            <p:cNvSpPr/>
            <p:nvPr/>
          </p:nvSpPr>
          <p:spPr>
            <a:xfrm rot="-5400000" flipH="1">
              <a:off x="6383663" y="3214874"/>
              <a:ext cx="243950" cy="624575"/>
            </a:xfrm>
            <a:custGeom>
              <a:avLst/>
              <a:gdLst/>
              <a:ahLst/>
              <a:cxnLst/>
              <a:rect l="l" t="t" r="r" b="b"/>
              <a:pathLst>
                <a:path w="9758" h="24983" extrusionOk="0">
                  <a:moveTo>
                    <a:pt x="1" y="0"/>
                  </a:moveTo>
                  <a:cubicBezTo>
                    <a:pt x="4" y="3"/>
                    <a:pt x="7" y="6"/>
                    <a:pt x="10" y="9"/>
                  </a:cubicBezTo>
                  <a:lnTo>
                    <a:pt x="10" y="9"/>
                  </a:lnTo>
                  <a:cubicBezTo>
                    <a:pt x="7" y="4"/>
                    <a:pt x="4" y="1"/>
                    <a:pt x="1" y="0"/>
                  </a:cubicBezTo>
                  <a:close/>
                  <a:moveTo>
                    <a:pt x="10" y="9"/>
                  </a:moveTo>
                  <a:cubicBezTo>
                    <a:pt x="175" y="294"/>
                    <a:pt x="482" y="6723"/>
                    <a:pt x="1996" y="9857"/>
                  </a:cubicBezTo>
                  <a:cubicBezTo>
                    <a:pt x="2254" y="10385"/>
                    <a:pt x="2537" y="10571"/>
                    <a:pt x="2803" y="10571"/>
                  </a:cubicBezTo>
                  <a:cubicBezTo>
                    <a:pt x="3170" y="10571"/>
                    <a:pt x="3506" y="10215"/>
                    <a:pt x="3701" y="9920"/>
                  </a:cubicBezTo>
                  <a:lnTo>
                    <a:pt x="3701" y="9920"/>
                  </a:lnTo>
                  <a:cubicBezTo>
                    <a:pt x="3646" y="11689"/>
                    <a:pt x="3592" y="13566"/>
                    <a:pt x="4100" y="15053"/>
                  </a:cubicBezTo>
                  <a:cubicBezTo>
                    <a:pt x="4294" y="15673"/>
                    <a:pt x="4580" y="15877"/>
                    <a:pt x="4874" y="15877"/>
                  </a:cubicBezTo>
                  <a:cubicBezTo>
                    <a:pt x="5444" y="15877"/>
                    <a:pt x="6040" y="15107"/>
                    <a:pt x="6040" y="15107"/>
                  </a:cubicBezTo>
                  <a:cubicBezTo>
                    <a:pt x="6276" y="15107"/>
                    <a:pt x="7183" y="22461"/>
                    <a:pt x="9704" y="24982"/>
                  </a:cubicBezTo>
                  <a:cubicBezTo>
                    <a:pt x="9758" y="22860"/>
                    <a:pt x="9595" y="20675"/>
                    <a:pt x="9259" y="18562"/>
                  </a:cubicBezTo>
                  <a:cubicBezTo>
                    <a:pt x="8452" y="13711"/>
                    <a:pt x="6666" y="8814"/>
                    <a:pt x="3973" y="4715"/>
                  </a:cubicBezTo>
                  <a:cubicBezTo>
                    <a:pt x="2832" y="2951"/>
                    <a:pt x="1484" y="1547"/>
                    <a:pt x="10" y="9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8"/>
            <p:cNvSpPr/>
            <p:nvPr/>
          </p:nvSpPr>
          <p:spPr>
            <a:xfrm rot="-5400000" flipH="1">
              <a:off x="6345150" y="3252950"/>
              <a:ext cx="321775" cy="623775"/>
            </a:xfrm>
            <a:custGeom>
              <a:avLst/>
              <a:gdLst/>
              <a:ahLst/>
              <a:cxnLst/>
              <a:rect l="l" t="t" r="r" b="b"/>
              <a:pathLst>
                <a:path w="12871" h="24951" extrusionOk="0">
                  <a:moveTo>
                    <a:pt x="10492" y="13813"/>
                  </a:moveTo>
                  <a:cubicBezTo>
                    <a:pt x="10493" y="13813"/>
                    <a:pt x="10493" y="13813"/>
                    <a:pt x="10493" y="13813"/>
                  </a:cubicBezTo>
                  <a:lnTo>
                    <a:pt x="10493" y="13813"/>
                  </a:lnTo>
                  <a:cubicBezTo>
                    <a:pt x="10492" y="13813"/>
                    <a:pt x="10490" y="13814"/>
                    <a:pt x="10489" y="13815"/>
                  </a:cubicBezTo>
                  <a:cubicBezTo>
                    <a:pt x="10489" y="13813"/>
                    <a:pt x="10490" y="13813"/>
                    <a:pt x="10492" y="13813"/>
                  </a:cubicBezTo>
                  <a:close/>
                  <a:moveTo>
                    <a:pt x="38" y="1"/>
                  </a:moveTo>
                  <a:cubicBezTo>
                    <a:pt x="12" y="1"/>
                    <a:pt x="0" y="5"/>
                    <a:pt x="6" y="13"/>
                  </a:cubicBezTo>
                  <a:cubicBezTo>
                    <a:pt x="1475" y="1555"/>
                    <a:pt x="2853" y="3269"/>
                    <a:pt x="3996" y="5037"/>
                  </a:cubicBezTo>
                  <a:cubicBezTo>
                    <a:pt x="6671" y="9136"/>
                    <a:pt x="8448" y="13760"/>
                    <a:pt x="9246" y="18557"/>
                  </a:cubicBezTo>
                  <a:cubicBezTo>
                    <a:pt x="9582" y="20607"/>
                    <a:pt x="9754" y="22783"/>
                    <a:pt x="9700" y="24950"/>
                  </a:cubicBezTo>
                  <a:cubicBezTo>
                    <a:pt x="12871" y="22596"/>
                    <a:pt x="10856" y="14013"/>
                    <a:pt x="10508" y="13816"/>
                  </a:cubicBezTo>
                  <a:lnTo>
                    <a:pt x="10508" y="13816"/>
                  </a:lnTo>
                  <a:cubicBezTo>
                    <a:pt x="10606" y="13844"/>
                    <a:pt x="11054" y="14043"/>
                    <a:pt x="11457" y="14043"/>
                  </a:cubicBezTo>
                  <a:cubicBezTo>
                    <a:pt x="11937" y="14043"/>
                    <a:pt x="12351" y="13760"/>
                    <a:pt x="12030" y="12563"/>
                  </a:cubicBezTo>
                  <a:cubicBezTo>
                    <a:pt x="11468" y="10623"/>
                    <a:pt x="9926" y="8800"/>
                    <a:pt x="8385" y="7540"/>
                  </a:cubicBezTo>
                  <a:lnTo>
                    <a:pt x="8385" y="7540"/>
                  </a:lnTo>
                  <a:cubicBezTo>
                    <a:pt x="8461" y="7547"/>
                    <a:pt x="8546" y="7552"/>
                    <a:pt x="8636" y="7552"/>
                  </a:cubicBezTo>
                  <a:cubicBezTo>
                    <a:pt x="9209" y="7552"/>
                    <a:pt x="9944" y="7333"/>
                    <a:pt x="9364" y="6007"/>
                  </a:cubicBezTo>
                  <a:cubicBezTo>
                    <a:pt x="7240" y="1656"/>
                    <a:pt x="571" y="1"/>
                    <a:pt x="38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8"/>
            <p:cNvSpPr/>
            <p:nvPr/>
          </p:nvSpPr>
          <p:spPr>
            <a:xfrm rot="-5400000" flipH="1">
              <a:off x="5975813" y="3610488"/>
              <a:ext cx="879400" cy="450725"/>
            </a:xfrm>
            <a:custGeom>
              <a:avLst/>
              <a:gdLst/>
              <a:ahLst/>
              <a:cxnLst/>
              <a:rect l="l" t="t" r="r" b="b"/>
              <a:pathLst>
                <a:path w="35176" h="18029" extrusionOk="0">
                  <a:moveTo>
                    <a:pt x="4" y="1"/>
                  </a:moveTo>
                  <a:cubicBezTo>
                    <a:pt x="3" y="1"/>
                    <a:pt x="2" y="1"/>
                    <a:pt x="1" y="1"/>
                  </a:cubicBezTo>
                  <a:cubicBezTo>
                    <a:pt x="5" y="1"/>
                    <a:pt x="10" y="2"/>
                    <a:pt x="15" y="2"/>
                  </a:cubicBezTo>
                  <a:lnTo>
                    <a:pt x="15" y="2"/>
                  </a:lnTo>
                  <a:cubicBezTo>
                    <a:pt x="11" y="1"/>
                    <a:pt x="7" y="1"/>
                    <a:pt x="4" y="1"/>
                  </a:cubicBezTo>
                  <a:close/>
                  <a:moveTo>
                    <a:pt x="15" y="2"/>
                  </a:moveTo>
                  <a:cubicBezTo>
                    <a:pt x="465" y="122"/>
                    <a:pt x="7333" y="6990"/>
                    <a:pt x="12070" y="8960"/>
                  </a:cubicBezTo>
                  <a:cubicBezTo>
                    <a:pt x="12415" y="9081"/>
                    <a:pt x="12703" y="9134"/>
                    <a:pt x="12941" y="9134"/>
                  </a:cubicBezTo>
                  <a:cubicBezTo>
                    <a:pt x="14042" y="9134"/>
                    <a:pt x="14100" y="8009"/>
                    <a:pt x="14011" y="7301"/>
                  </a:cubicBezTo>
                  <a:lnTo>
                    <a:pt x="14011" y="7301"/>
                  </a:lnTo>
                  <a:cubicBezTo>
                    <a:pt x="15724" y="9296"/>
                    <a:pt x="17493" y="11409"/>
                    <a:pt x="19488" y="12551"/>
                  </a:cubicBezTo>
                  <a:cubicBezTo>
                    <a:pt x="19917" y="12807"/>
                    <a:pt x="20261" y="12912"/>
                    <a:pt x="20537" y="12912"/>
                  </a:cubicBezTo>
                  <a:cubicBezTo>
                    <a:pt x="21798" y="12912"/>
                    <a:pt x="21646" y="10728"/>
                    <a:pt x="21646" y="10728"/>
                  </a:cubicBezTo>
                  <a:cubicBezTo>
                    <a:pt x="21650" y="10725"/>
                    <a:pt x="21657" y="10723"/>
                    <a:pt x="21665" y="10723"/>
                  </a:cubicBezTo>
                  <a:cubicBezTo>
                    <a:pt x="22185" y="10723"/>
                    <a:pt x="30060" y="17689"/>
                    <a:pt x="35175" y="18028"/>
                  </a:cubicBezTo>
                  <a:cubicBezTo>
                    <a:pt x="35175" y="18010"/>
                    <a:pt x="35175" y="18010"/>
                    <a:pt x="35157" y="18001"/>
                  </a:cubicBezTo>
                  <a:cubicBezTo>
                    <a:pt x="33108" y="15562"/>
                    <a:pt x="31058" y="13376"/>
                    <a:pt x="28610" y="11381"/>
                  </a:cubicBezTo>
                  <a:cubicBezTo>
                    <a:pt x="23079" y="6884"/>
                    <a:pt x="16513" y="3519"/>
                    <a:pt x="9613" y="1633"/>
                  </a:cubicBezTo>
                  <a:cubicBezTo>
                    <a:pt x="6588" y="773"/>
                    <a:pt x="3148" y="284"/>
                    <a:pt x="15" y="2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8"/>
            <p:cNvSpPr/>
            <p:nvPr/>
          </p:nvSpPr>
          <p:spPr>
            <a:xfrm rot="-5400000" flipH="1">
              <a:off x="5919175" y="3585175"/>
              <a:ext cx="910350" cy="533500"/>
            </a:xfrm>
            <a:custGeom>
              <a:avLst/>
              <a:gdLst/>
              <a:ahLst/>
              <a:cxnLst/>
              <a:rect l="l" t="t" r="r" b="b"/>
              <a:pathLst>
                <a:path w="36414" h="21340" extrusionOk="0">
                  <a:moveTo>
                    <a:pt x="25222" y="8326"/>
                  </a:moveTo>
                  <a:cubicBezTo>
                    <a:pt x="25222" y="8326"/>
                    <a:pt x="25222" y="8326"/>
                    <a:pt x="25222" y="8327"/>
                  </a:cubicBezTo>
                  <a:cubicBezTo>
                    <a:pt x="25221" y="8327"/>
                    <a:pt x="25221" y="8326"/>
                    <a:pt x="25222" y="8326"/>
                  </a:cubicBezTo>
                  <a:close/>
                  <a:moveTo>
                    <a:pt x="11680" y="0"/>
                  </a:moveTo>
                  <a:cubicBezTo>
                    <a:pt x="5824" y="0"/>
                    <a:pt x="0" y="3272"/>
                    <a:pt x="221" y="3357"/>
                  </a:cubicBezTo>
                  <a:cubicBezTo>
                    <a:pt x="3422" y="3648"/>
                    <a:pt x="6505" y="4219"/>
                    <a:pt x="9534" y="5017"/>
                  </a:cubicBezTo>
                  <a:cubicBezTo>
                    <a:pt x="16435" y="6894"/>
                    <a:pt x="22882" y="10204"/>
                    <a:pt x="28414" y="14720"/>
                  </a:cubicBezTo>
                  <a:cubicBezTo>
                    <a:pt x="30808" y="16715"/>
                    <a:pt x="33093" y="18945"/>
                    <a:pt x="35151" y="21339"/>
                  </a:cubicBezTo>
                  <a:cubicBezTo>
                    <a:pt x="36413" y="15705"/>
                    <a:pt x="26065" y="8385"/>
                    <a:pt x="25269" y="8308"/>
                  </a:cubicBezTo>
                  <a:lnTo>
                    <a:pt x="25269" y="8308"/>
                  </a:lnTo>
                  <a:cubicBezTo>
                    <a:pt x="25673" y="8165"/>
                    <a:pt x="28404" y="7198"/>
                    <a:pt x="25675" y="5470"/>
                  </a:cubicBezTo>
                  <a:cubicBezTo>
                    <a:pt x="23379" y="4061"/>
                    <a:pt x="20370" y="3516"/>
                    <a:pt x="17605" y="3516"/>
                  </a:cubicBezTo>
                  <a:cubicBezTo>
                    <a:pt x="17345" y="3516"/>
                    <a:pt x="17088" y="3520"/>
                    <a:pt x="16834" y="3530"/>
                  </a:cubicBezTo>
                  <a:cubicBezTo>
                    <a:pt x="17568" y="3013"/>
                    <a:pt x="18711" y="1879"/>
                    <a:pt x="16317" y="846"/>
                  </a:cubicBezTo>
                  <a:cubicBezTo>
                    <a:pt x="14848" y="240"/>
                    <a:pt x="13263" y="0"/>
                    <a:pt x="11680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8"/>
            <p:cNvSpPr/>
            <p:nvPr/>
          </p:nvSpPr>
          <p:spPr>
            <a:xfrm rot="-5400000" flipH="1">
              <a:off x="6946088" y="3569463"/>
              <a:ext cx="122675" cy="102500"/>
            </a:xfrm>
            <a:custGeom>
              <a:avLst/>
              <a:gdLst/>
              <a:ahLst/>
              <a:cxnLst/>
              <a:rect l="l" t="t" r="r" b="b"/>
              <a:pathLst>
                <a:path w="4907" h="4100" fill="none" extrusionOk="0">
                  <a:moveTo>
                    <a:pt x="0" y="1"/>
                  </a:moveTo>
                  <a:lnTo>
                    <a:pt x="4906" y="409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8"/>
            <p:cNvSpPr/>
            <p:nvPr/>
          </p:nvSpPr>
          <p:spPr>
            <a:xfrm rot="-5400000" flipH="1">
              <a:off x="6991100" y="3606975"/>
              <a:ext cx="1375" cy="51275"/>
            </a:xfrm>
            <a:custGeom>
              <a:avLst/>
              <a:gdLst/>
              <a:ahLst/>
              <a:cxnLst/>
              <a:rect l="l" t="t" r="r" b="b"/>
              <a:pathLst>
                <a:path w="55" h="2051" fill="none" extrusionOk="0">
                  <a:moveTo>
                    <a:pt x="55" y="1"/>
                  </a:moveTo>
                  <a:lnTo>
                    <a:pt x="0" y="205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8"/>
            <p:cNvSpPr/>
            <p:nvPr/>
          </p:nvSpPr>
          <p:spPr>
            <a:xfrm rot="-5400000" flipH="1">
              <a:off x="6970563" y="3576263"/>
              <a:ext cx="34050" cy="2975"/>
            </a:xfrm>
            <a:custGeom>
              <a:avLst/>
              <a:gdLst/>
              <a:ahLst/>
              <a:cxnLst/>
              <a:rect l="l" t="t" r="r" b="b"/>
              <a:pathLst>
                <a:path w="1362" h="119" fill="none" extrusionOk="0">
                  <a:moveTo>
                    <a:pt x="1361" y="1"/>
                  </a:moveTo>
                  <a:lnTo>
                    <a:pt x="1" y="11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8"/>
            <p:cNvSpPr/>
            <p:nvPr/>
          </p:nvSpPr>
          <p:spPr>
            <a:xfrm rot="-5400000" flipH="1">
              <a:off x="7275725" y="3714550"/>
              <a:ext cx="11350" cy="159850"/>
            </a:xfrm>
            <a:custGeom>
              <a:avLst/>
              <a:gdLst/>
              <a:ahLst/>
              <a:cxnLst/>
              <a:rect l="l" t="t" r="r" b="b"/>
              <a:pathLst>
                <a:path w="454" h="6394" fill="none" extrusionOk="0">
                  <a:moveTo>
                    <a:pt x="454" y="0"/>
                  </a:moveTo>
                  <a:lnTo>
                    <a:pt x="0" y="639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8"/>
            <p:cNvSpPr/>
            <p:nvPr/>
          </p:nvSpPr>
          <p:spPr>
            <a:xfrm rot="-5400000" flipH="1">
              <a:off x="7260525" y="3799550"/>
              <a:ext cx="41500" cy="28600"/>
            </a:xfrm>
            <a:custGeom>
              <a:avLst/>
              <a:gdLst/>
              <a:ahLst/>
              <a:cxnLst/>
              <a:rect l="l" t="t" r="r" b="b"/>
              <a:pathLst>
                <a:path w="1660" h="1144" fill="none" extrusionOk="0">
                  <a:moveTo>
                    <a:pt x="1660" y="1"/>
                  </a:moveTo>
                  <a:lnTo>
                    <a:pt x="1" y="114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8"/>
            <p:cNvSpPr/>
            <p:nvPr/>
          </p:nvSpPr>
          <p:spPr>
            <a:xfrm rot="-5400000" flipH="1">
              <a:off x="7222900" y="3773275"/>
              <a:ext cx="22675" cy="25625"/>
            </a:xfrm>
            <a:custGeom>
              <a:avLst/>
              <a:gdLst/>
              <a:ahLst/>
              <a:cxnLst/>
              <a:rect l="l" t="t" r="r" b="b"/>
              <a:pathLst>
                <a:path w="907" h="1025" fill="none" extrusionOk="0">
                  <a:moveTo>
                    <a:pt x="907" y="102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8"/>
            <p:cNvSpPr/>
            <p:nvPr/>
          </p:nvSpPr>
          <p:spPr>
            <a:xfrm rot="-5400000" flipH="1">
              <a:off x="6833413" y="4260888"/>
              <a:ext cx="122675" cy="102950"/>
            </a:xfrm>
            <a:custGeom>
              <a:avLst/>
              <a:gdLst/>
              <a:ahLst/>
              <a:cxnLst/>
              <a:rect l="l" t="t" r="r" b="b"/>
              <a:pathLst>
                <a:path w="4907" h="4118" fill="none" extrusionOk="0">
                  <a:moveTo>
                    <a:pt x="4907" y="1"/>
                  </a:moveTo>
                  <a:lnTo>
                    <a:pt x="1" y="4118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8"/>
            <p:cNvSpPr/>
            <p:nvPr/>
          </p:nvSpPr>
          <p:spPr>
            <a:xfrm rot="-5400000" flipH="1">
              <a:off x="6883288" y="4320963"/>
              <a:ext cx="50125" cy="10000"/>
            </a:xfrm>
            <a:custGeom>
              <a:avLst/>
              <a:gdLst/>
              <a:ahLst/>
              <a:cxnLst/>
              <a:rect l="l" t="t" r="r" b="b"/>
              <a:pathLst>
                <a:path w="2005" h="400" fill="none" extrusionOk="0">
                  <a:moveTo>
                    <a:pt x="2005" y="400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8"/>
            <p:cNvSpPr/>
            <p:nvPr/>
          </p:nvSpPr>
          <p:spPr>
            <a:xfrm rot="-5400000" flipH="1">
              <a:off x="6854163" y="4322888"/>
              <a:ext cx="2750" cy="33125"/>
            </a:xfrm>
            <a:custGeom>
              <a:avLst/>
              <a:gdLst/>
              <a:ahLst/>
              <a:cxnLst/>
              <a:rect l="l" t="t" r="r" b="b"/>
              <a:pathLst>
                <a:path w="110" h="1325" fill="none" extrusionOk="0">
                  <a:moveTo>
                    <a:pt x="1" y="1324"/>
                  </a:moveTo>
                  <a:lnTo>
                    <a:pt x="110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8"/>
            <p:cNvSpPr/>
            <p:nvPr/>
          </p:nvSpPr>
          <p:spPr>
            <a:xfrm rot="-5400000" flipH="1">
              <a:off x="6682313" y="3551888"/>
              <a:ext cx="676050" cy="847425"/>
            </a:xfrm>
            <a:custGeom>
              <a:avLst/>
              <a:gdLst/>
              <a:ahLst/>
              <a:cxnLst/>
              <a:rect l="l" t="t" r="r" b="b"/>
              <a:pathLst>
                <a:path w="27042" h="33897" fill="none" extrusionOk="0">
                  <a:moveTo>
                    <a:pt x="2513" y="3021"/>
                  </a:moveTo>
                  <a:cubicBezTo>
                    <a:pt x="11708" y="1"/>
                    <a:pt x="21628" y="5015"/>
                    <a:pt x="24657" y="14265"/>
                  </a:cubicBezTo>
                  <a:cubicBezTo>
                    <a:pt x="27042" y="21628"/>
                    <a:pt x="23052" y="29562"/>
                    <a:pt x="15698" y="31965"/>
                  </a:cubicBezTo>
                  <a:cubicBezTo>
                    <a:pt x="9812" y="33897"/>
                    <a:pt x="3492" y="30651"/>
                    <a:pt x="1543" y="24775"/>
                  </a:cubicBezTo>
                  <a:cubicBezTo>
                    <a:pt x="1" y="20041"/>
                    <a:pt x="2567" y="15017"/>
                    <a:pt x="7301" y="13476"/>
                  </a:cubicBezTo>
                  <a:cubicBezTo>
                    <a:pt x="11064" y="12215"/>
                    <a:pt x="15117" y="14265"/>
                    <a:pt x="16369" y="18101"/>
                  </a:cubicBezTo>
                  <a:cubicBezTo>
                    <a:pt x="17339" y="21120"/>
                    <a:pt x="15689" y="24376"/>
                    <a:pt x="12714" y="25337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8"/>
            <p:cNvSpPr/>
            <p:nvPr/>
          </p:nvSpPr>
          <p:spPr>
            <a:xfrm rot="-5400000" flipH="1">
              <a:off x="6677225" y="3878000"/>
              <a:ext cx="149650" cy="168000"/>
            </a:xfrm>
            <a:custGeom>
              <a:avLst/>
              <a:gdLst/>
              <a:ahLst/>
              <a:cxnLst/>
              <a:rect l="l" t="t" r="r" b="b"/>
              <a:pathLst>
                <a:path w="5986" h="6720" fill="none" extrusionOk="0">
                  <a:moveTo>
                    <a:pt x="2975" y="0"/>
                  </a:moveTo>
                  <a:cubicBezTo>
                    <a:pt x="4000" y="336"/>
                    <a:pt x="4852" y="1088"/>
                    <a:pt x="5306" y="2158"/>
                  </a:cubicBezTo>
                  <a:cubicBezTo>
                    <a:pt x="5986" y="3700"/>
                    <a:pt x="5251" y="5532"/>
                    <a:pt x="3655" y="6212"/>
                  </a:cubicBezTo>
                  <a:cubicBezTo>
                    <a:pt x="2395" y="6720"/>
                    <a:pt x="962" y="6148"/>
                    <a:pt x="400" y="4897"/>
                  </a:cubicBezTo>
                  <a:cubicBezTo>
                    <a:pt x="1" y="3863"/>
                    <a:pt x="454" y="2730"/>
                    <a:pt x="1434" y="2322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8"/>
            <p:cNvSpPr/>
            <p:nvPr/>
          </p:nvSpPr>
          <p:spPr>
            <a:xfrm rot="-5400000" flipH="1">
              <a:off x="6706188" y="3907863"/>
              <a:ext cx="38550" cy="34375"/>
            </a:xfrm>
            <a:custGeom>
              <a:avLst/>
              <a:gdLst/>
              <a:ahLst/>
              <a:cxnLst/>
              <a:rect l="l" t="t" r="r" b="b"/>
              <a:pathLst>
                <a:path w="1542" h="1375" extrusionOk="0">
                  <a:moveTo>
                    <a:pt x="771" y="0"/>
                  </a:moveTo>
                  <a:cubicBezTo>
                    <a:pt x="704" y="0"/>
                    <a:pt x="637" y="11"/>
                    <a:pt x="572" y="33"/>
                  </a:cubicBezTo>
                  <a:cubicBezTo>
                    <a:pt x="227" y="160"/>
                    <a:pt x="0" y="549"/>
                    <a:pt x="118" y="894"/>
                  </a:cubicBezTo>
                  <a:cubicBezTo>
                    <a:pt x="208" y="1172"/>
                    <a:pt x="497" y="1375"/>
                    <a:pt x="795" y="1375"/>
                  </a:cubicBezTo>
                  <a:cubicBezTo>
                    <a:pt x="857" y="1375"/>
                    <a:pt x="919" y="1366"/>
                    <a:pt x="980" y="1347"/>
                  </a:cubicBezTo>
                  <a:cubicBezTo>
                    <a:pt x="1315" y="1230"/>
                    <a:pt x="1542" y="840"/>
                    <a:pt x="1433" y="486"/>
                  </a:cubicBezTo>
                  <a:cubicBezTo>
                    <a:pt x="1337" y="198"/>
                    <a:pt x="1061" y="0"/>
                    <a:pt x="771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8"/>
            <p:cNvSpPr/>
            <p:nvPr/>
          </p:nvSpPr>
          <p:spPr>
            <a:xfrm rot="-5400000" flipH="1">
              <a:off x="6152763" y="3375063"/>
              <a:ext cx="68700" cy="68725"/>
            </a:xfrm>
            <a:custGeom>
              <a:avLst/>
              <a:gdLst/>
              <a:ahLst/>
              <a:cxnLst/>
              <a:rect l="l" t="t" r="r" b="b"/>
              <a:pathLst>
                <a:path w="2748" h="2749" extrusionOk="0">
                  <a:moveTo>
                    <a:pt x="1379" y="1"/>
                  </a:moveTo>
                  <a:cubicBezTo>
                    <a:pt x="626" y="1"/>
                    <a:pt x="0" y="636"/>
                    <a:pt x="0" y="1370"/>
                  </a:cubicBezTo>
                  <a:cubicBezTo>
                    <a:pt x="0" y="2123"/>
                    <a:pt x="626" y="2748"/>
                    <a:pt x="1379" y="2748"/>
                  </a:cubicBezTo>
                  <a:cubicBezTo>
                    <a:pt x="2122" y="2748"/>
                    <a:pt x="2748" y="2114"/>
                    <a:pt x="2748" y="1370"/>
                  </a:cubicBezTo>
                  <a:cubicBezTo>
                    <a:pt x="2748" y="636"/>
                    <a:pt x="2122" y="1"/>
                    <a:pt x="1379" y="1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8"/>
            <p:cNvSpPr/>
            <p:nvPr/>
          </p:nvSpPr>
          <p:spPr>
            <a:xfrm rot="-5400000" flipH="1">
              <a:off x="6417950" y="4413300"/>
              <a:ext cx="43100" cy="43200"/>
            </a:xfrm>
            <a:custGeom>
              <a:avLst/>
              <a:gdLst/>
              <a:ahLst/>
              <a:cxnLst/>
              <a:rect l="l" t="t" r="r" b="b"/>
              <a:pathLst>
                <a:path w="1724" h="1728" extrusionOk="0">
                  <a:moveTo>
                    <a:pt x="935" y="1"/>
                  </a:moveTo>
                  <a:cubicBezTo>
                    <a:pt x="911" y="1"/>
                    <a:pt x="887" y="2"/>
                    <a:pt x="862" y="4"/>
                  </a:cubicBezTo>
                  <a:cubicBezTo>
                    <a:pt x="400" y="4"/>
                    <a:pt x="1" y="403"/>
                    <a:pt x="1" y="866"/>
                  </a:cubicBezTo>
                  <a:cubicBezTo>
                    <a:pt x="1" y="1328"/>
                    <a:pt x="400" y="1727"/>
                    <a:pt x="862" y="1727"/>
                  </a:cubicBezTo>
                  <a:cubicBezTo>
                    <a:pt x="1334" y="1727"/>
                    <a:pt x="1723" y="1319"/>
                    <a:pt x="1723" y="866"/>
                  </a:cubicBezTo>
                  <a:cubicBezTo>
                    <a:pt x="1723" y="384"/>
                    <a:pt x="1373" y="1"/>
                    <a:pt x="935" y="1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8" name="Google Shape;2038;p8"/>
          <p:cNvGrpSpPr/>
          <p:nvPr/>
        </p:nvGrpSpPr>
        <p:grpSpPr>
          <a:xfrm rot="9900040">
            <a:off x="820156" y="3147264"/>
            <a:ext cx="1540578" cy="1164213"/>
            <a:chOff x="6107600" y="3299677"/>
            <a:chExt cx="1540624" cy="1164248"/>
          </a:xfrm>
        </p:grpSpPr>
        <p:sp>
          <p:nvSpPr>
            <p:cNvPr id="2039" name="Google Shape;2039;p8"/>
            <p:cNvSpPr/>
            <p:nvPr/>
          </p:nvSpPr>
          <p:spPr>
            <a:xfrm rot="-5400000" flipH="1">
              <a:off x="7556075" y="3299603"/>
              <a:ext cx="92075" cy="92224"/>
            </a:xfrm>
            <a:custGeom>
              <a:avLst/>
              <a:gdLst/>
              <a:ahLst/>
              <a:cxnLst/>
              <a:rect l="l" t="t" r="r" b="b"/>
              <a:pathLst>
                <a:path w="1269" h="1271" extrusionOk="0">
                  <a:moveTo>
                    <a:pt x="685" y="0"/>
                  </a:moveTo>
                  <a:cubicBezTo>
                    <a:pt x="669" y="0"/>
                    <a:pt x="652" y="1"/>
                    <a:pt x="635" y="3"/>
                  </a:cubicBezTo>
                  <a:cubicBezTo>
                    <a:pt x="301" y="3"/>
                    <a:pt x="1" y="303"/>
                    <a:pt x="1" y="636"/>
                  </a:cubicBezTo>
                  <a:cubicBezTo>
                    <a:pt x="1" y="970"/>
                    <a:pt x="301" y="1270"/>
                    <a:pt x="635" y="1270"/>
                  </a:cubicBezTo>
                  <a:cubicBezTo>
                    <a:pt x="968" y="1270"/>
                    <a:pt x="1269" y="970"/>
                    <a:pt x="1269" y="636"/>
                  </a:cubicBezTo>
                  <a:cubicBezTo>
                    <a:pt x="1269" y="288"/>
                    <a:pt x="998" y="0"/>
                    <a:pt x="685" y="0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8"/>
            <p:cNvSpPr/>
            <p:nvPr/>
          </p:nvSpPr>
          <p:spPr>
            <a:xfrm rot="-5400000" flipH="1">
              <a:off x="6748825" y="4282375"/>
              <a:ext cx="187050" cy="176050"/>
            </a:xfrm>
            <a:custGeom>
              <a:avLst/>
              <a:gdLst/>
              <a:ahLst/>
              <a:cxnLst/>
              <a:rect l="l" t="t" r="r" b="b"/>
              <a:pathLst>
                <a:path w="7482" h="7042" extrusionOk="0">
                  <a:moveTo>
                    <a:pt x="2961" y="1"/>
                  </a:moveTo>
                  <a:cubicBezTo>
                    <a:pt x="2416" y="1"/>
                    <a:pt x="1857" y="217"/>
                    <a:pt x="1370" y="648"/>
                  </a:cubicBezTo>
                  <a:cubicBezTo>
                    <a:pt x="917" y="1047"/>
                    <a:pt x="635" y="1509"/>
                    <a:pt x="454" y="2081"/>
                  </a:cubicBezTo>
                  <a:cubicBezTo>
                    <a:pt x="173" y="2942"/>
                    <a:pt x="1" y="6179"/>
                    <a:pt x="1" y="6533"/>
                  </a:cubicBezTo>
                  <a:lnTo>
                    <a:pt x="1" y="6869"/>
                  </a:lnTo>
                  <a:lnTo>
                    <a:pt x="336" y="6869"/>
                  </a:lnTo>
                  <a:cubicBezTo>
                    <a:pt x="602" y="6869"/>
                    <a:pt x="2631" y="7041"/>
                    <a:pt x="3940" y="7041"/>
                  </a:cubicBezTo>
                  <a:cubicBezTo>
                    <a:pt x="4329" y="7041"/>
                    <a:pt x="4655" y="7026"/>
                    <a:pt x="4852" y="6987"/>
                  </a:cubicBezTo>
                  <a:cubicBezTo>
                    <a:pt x="5414" y="6869"/>
                    <a:pt x="5886" y="6642"/>
                    <a:pt x="6339" y="6252"/>
                  </a:cubicBezTo>
                  <a:cubicBezTo>
                    <a:pt x="7482" y="5218"/>
                    <a:pt x="7309" y="3858"/>
                    <a:pt x="6566" y="3051"/>
                  </a:cubicBezTo>
                  <a:cubicBezTo>
                    <a:pt x="6167" y="2598"/>
                    <a:pt x="5641" y="2362"/>
                    <a:pt x="5133" y="2362"/>
                  </a:cubicBezTo>
                  <a:cubicBezTo>
                    <a:pt x="5188" y="1963"/>
                    <a:pt x="5079" y="1383"/>
                    <a:pt x="4625" y="820"/>
                  </a:cubicBezTo>
                  <a:cubicBezTo>
                    <a:pt x="4170" y="273"/>
                    <a:pt x="3574" y="1"/>
                    <a:pt x="29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8"/>
            <p:cNvSpPr/>
            <p:nvPr/>
          </p:nvSpPr>
          <p:spPr>
            <a:xfrm rot="-5400000" flipH="1">
              <a:off x="7148150" y="3721425"/>
              <a:ext cx="195200" cy="190300"/>
            </a:xfrm>
            <a:custGeom>
              <a:avLst/>
              <a:gdLst/>
              <a:ahLst/>
              <a:cxnLst/>
              <a:rect l="l" t="t" r="r" b="b"/>
              <a:pathLst>
                <a:path w="7808" h="7612" extrusionOk="0">
                  <a:moveTo>
                    <a:pt x="2261" y="1"/>
                  </a:moveTo>
                  <a:cubicBezTo>
                    <a:pt x="1249" y="1"/>
                    <a:pt x="457" y="655"/>
                    <a:pt x="164" y="1745"/>
                  </a:cubicBezTo>
                  <a:cubicBezTo>
                    <a:pt x="0" y="2371"/>
                    <a:pt x="0" y="2888"/>
                    <a:pt x="227" y="3395"/>
                  </a:cubicBezTo>
                  <a:cubicBezTo>
                    <a:pt x="508" y="4257"/>
                    <a:pt x="2159" y="7050"/>
                    <a:pt x="2331" y="7331"/>
                  </a:cubicBezTo>
                  <a:lnTo>
                    <a:pt x="2503" y="7612"/>
                  </a:lnTo>
                  <a:lnTo>
                    <a:pt x="2784" y="7449"/>
                  </a:lnTo>
                  <a:cubicBezTo>
                    <a:pt x="3129" y="7276"/>
                    <a:pt x="5922" y="5617"/>
                    <a:pt x="6547" y="5000"/>
                  </a:cubicBezTo>
                  <a:cubicBezTo>
                    <a:pt x="6946" y="4601"/>
                    <a:pt x="7228" y="4139"/>
                    <a:pt x="7409" y="3513"/>
                  </a:cubicBezTo>
                  <a:cubicBezTo>
                    <a:pt x="7808" y="2026"/>
                    <a:pt x="6901" y="992"/>
                    <a:pt x="5813" y="711"/>
                  </a:cubicBezTo>
                  <a:cubicBezTo>
                    <a:pt x="5736" y="705"/>
                    <a:pt x="5659" y="702"/>
                    <a:pt x="5581" y="702"/>
                  </a:cubicBezTo>
                  <a:cubicBezTo>
                    <a:pt x="5101" y="702"/>
                    <a:pt x="4616" y="823"/>
                    <a:pt x="4226" y="1065"/>
                  </a:cubicBezTo>
                  <a:cubicBezTo>
                    <a:pt x="4054" y="720"/>
                    <a:pt x="3655" y="267"/>
                    <a:pt x="2911" y="86"/>
                  </a:cubicBezTo>
                  <a:cubicBezTo>
                    <a:pt x="2687" y="28"/>
                    <a:pt x="2469" y="1"/>
                    <a:pt x="22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8"/>
            <p:cNvSpPr/>
            <p:nvPr/>
          </p:nvSpPr>
          <p:spPr>
            <a:xfrm rot="-5400000" flipH="1">
              <a:off x="6879163" y="3498838"/>
              <a:ext cx="190000" cy="175975"/>
            </a:xfrm>
            <a:custGeom>
              <a:avLst/>
              <a:gdLst/>
              <a:ahLst/>
              <a:cxnLst/>
              <a:rect l="l" t="t" r="r" b="b"/>
              <a:pathLst>
                <a:path w="7600" h="7039" extrusionOk="0">
                  <a:moveTo>
                    <a:pt x="4460" y="0"/>
                  </a:moveTo>
                  <a:cubicBezTo>
                    <a:pt x="3771" y="0"/>
                    <a:pt x="3149" y="348"/>
                    <a:pt x="2748" y="851"/>
                  </a:cubicBezTo>
                  <a:cubicBezTo>
                    <a:pt x="2403" y="1314"/>
                    <a:pt x="2240" y="1821"/>
                    <a:pt x="2294" y="2402"/>
                  </a:cubicBezTo>
                  <a:cubicBezTo>
                    <a:pt x="1895" y="2402"/>
                    <a:pt x="1315" y="2574"/>
                    <a:pt x="862" y="3136"/>
                  </a:cubicBezTo>
                  <a:cubicBezTo>
                    <a:pt x="0" y="4170"/>
                    <a:pt x="182" y="5476"/>
                    <a:pt x="1206" y="6337"/>
                  </a:cubicBezTo>
                  <a:cubicBezTo>
                    <a:pt x="1660" y="6736"/>
                    <a:pt x="2177" y="6963"/>
                    <a:pt x="2748" y="7017"/>
                  </a:cubicBezTo>
                  <a:cubicBezTo>
                    <a:pt x="2876" y="7032"/>
                    <a:pt x="3048" y="7039"/>
                    <a:pt x="3250" y="7039"/>
                  </a:cubicBezTo>
                  <a:cubicBezTo>
                    <a:pt x="4498" y="7039"/>
                    <a:pt x="6903" y="6791"/>
                    <a:pt x="7255" y="6791"/>
                  </a:cubicBezTo>
                  <a:lnTo>
                    <a:pt x="7599" y="6736"/>
                  </a:lnTo>
                  <a:lnTo>
                    <a:pt x="7545" y="6392"/>
                  </a:lnTo>
                  <a:cubicBezTo>
                    <a:pt x="7481" y="6056"/>
                    <a:pt x="7200" y="2801"/>
                    <a:pt x="6919" y="1939"/>
                  </a:cubicBezTo>
                  <a:cubicBezTo>
                    <a:pt x="6747" y="1368"/>
                    <a:pt x="6411" y="960"/>
                    <a:pt x="5940" y="570"/>
                  </a:cubicBezTo>
                  <a:cubicBezTo>
                    <a:pt x="5449" y="168"/>
                    <a:pt x="4938" y="0"/>
                    <a:pt x="4460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8"/>
            <p:cNvSpPr/>
            <p:nvPr/>
          </p:nvSpPr>
          <p:spPr>
            <a:xfrm rot="-5400000" flipH="1">
              <a:off x="6383663" y="3214874"/>
              <a:ext cx="243950" cy="624575"/>
            </a:xfrm>
            <a:custGeom>
              <a:avLst/>
              <a:gdLst/>
              <a:ahLst/>
              <a:cxnLst/>
              <a:rect l="l" t="t" r="r" b="b"/>
              <a:pathLst>
                <a:path w="9758" h="24983" extrusionOk="0">
                  <a:moveTo>
                    <a:pt x="1" y="0"/>
                  </a:moveTo>
                  <a:cubicBezTo>
                    <a:pt x="4" y="3"/>
                    <a:pt x="7" y="6"/>
                    <a:pt x="10" y="9"/>
                  </a:cubicBezTo>
                  <a:lnTo>
                    <a:pt x="10" y="9"/>
                  </a:lnTo>
                  <a:cubicBezTo>
                    <a:pt x="7" y="4"/>
                    <a:pt x="4" y="1"/>
                    <a:pt x="1" y="0"/>
                  </a:cubicBezTo>
                  <a:close/>
                  <a:moveTo>
                    <a:pt x="10" y="9"/>
                  </a:moveTo>
                  <a:cubicBezTo>
                    <a:pt x="175" y="294"/>
                    <a:pt x="482" y="6723"/>
                    <a:pt x="1996" y="9857"/>
                  </a:cubicBezTo>
                  <a:cubicBezTo>
                    <a:pt x="2254" y="10385"/>
                    <a:pt x="2537" y="10571"/>
                    <a:pt x="2803" y="10571"/>
                  </a:cubicBezTo>
                  <a:cubicBezTo>
                    <a:pt x="3170" y="10571"/>
                    <a:pt x="3506" y="10215"/>
                    <a:pt x="3701" y="9920"/>
                  </a:cubicBezTo>
                  <a:lnTo>
                    <a:pt x="3701" y="9920"/>
                  </a:lnTo>
                  <a:cubicBezTo>
                    <a:pt x="3646" y="11689"/>
                    <a:pt x="3592" y="13566"/>
                    <a:pt x="4100" y="15053"/>
                  </a:cubicBezTo>
                  <a:cubicBezTo>
                    <a:pt x="4294" y="15673"/>
                    <a:pt x="4580" y="15877"/>
                    <a:pt x="4874" y="15877"/>
                  </a:cubicBezTo>
                  <a:cubicBezTo>
                    <a:pt x="5444" y="15877"/>
                    <a:pt x="6040" y="15107"/>
                    <a:pt x="6040" y="15107"/>
                  </a:cubicBezTo>
                  <a:cubicBezTo>
                    <a:pt x="6276" y="15107"/>
                    <a:pt x="7183" y="22461"/>
                    <a:pt x="9704" y="24982"/>
                  </a:cubicBezTo>
                  <a:cubicBezTo>
                    <a:pt x="9758" y="22860"/>
                    <a:pt x="9595" y="20675"/>
                    <a:pt x="9259" y="18562"/>
                  </a:cubicBezTo>
                  <a:cubicBezTo>
                    <a:pt x="8452" y="13711"/>
                    <a:pt x="6666" y="8814"/>
                    <a:pt x="3973" y="4715"/>
                  </a:cubicBezTo>
                  <a:cubicBezTo>
                    <a:pt x="2832" y="2951"/>
                    <a:pt x="1484" y="1547"/>
                    <a:pt x="10" y="9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8"/>
            <p:cNvSpPr/>
            <p:nvPr/>
          </p:nvSpPr>
          <p:spPr>
            <a:xfrm rot="-5400000" flipH="1">
              <a:off x="6345150" y="3252950"/>
              <a:ext cx="321775" cy="623775"/>
            </a:xfrm>
            <a:custGeom>
              <a:avLst/>
              <a:gdLst/>
              <a:ahLst/>
              <a:cxnLst/>
              <a:rect l="l" t="t" r="r" b="b"/>
              <a:pathLst>
                <a:path w="12871" h="24951" extrusionOk="0">
                  <a:moveTo>
                    <a:pt x="10492" y="13813"/>
                  </a:moveTo>
                  <a:cubicBezTo>
                    <a:pt x="10493" y="13813"/>
                    <a:pt x="10493" y="13813"/>
                    <a:pt x="10493" y="13813"/>
                  </a:cubicBezTo>
                  <a:lnTo>
                    <a:pt x="10493" y="13813"/>
                  </a:lnTo>
                  <a:cubicBezTo>
                    <a:pt x="10492" y="13813"/>
                    <a:pt x="10490" y="13814"/>
                    <a:pt x="10489" y="13815"/>
                  </a:cubicBezTo>
                  <a:cubicBezTo>
                    <a:pt x="10489" y="13813"/>
                    <a:pt x="10490" y="13813"/>
                    <a:pt x="10492" y="13813"/>
                  </a:cubicBezTo>
                  <a:close/>
                  <a:moveTo>
                    <a:pt x="38" y="1"/>
                  </a:moveTo>
                  <a:cubicBezTo>
                    <a:pt x="12" y="1"/>
                    <a:pt x="0" y="5"/>
                    <a:pt x="6" y="13"/>
                  </a:cubicBezTo>
                  <a:cubicBezTo>
                    <a:pt x="1475" y="1555"/>
                    <a:pt x="2853" y="3269"/>
                    <a:pt x="3996" y="5037"/>
                  </a:cubicBezTo>
                  <a:cubicBezTo>
                    <a:pt x="6671" y="9136"/>
                    <a:pt x="8448" y="13760"/>
                    <a:pt x="9246" y="18557"/>
                  </a:cubicBezTo>
                  <a:cubicBezTo>
                    <a:pt x="9582" y="20607"/>
                    <a:pt x="9754" y="22783"/>
                    <a:pt x="9700" y="24950"/>
                  </a:cubicBezTo>
                  <a:cubicBezTo>
                    <a:pt x="12871" y="22596"/>
                    <a:pt x="10856" y="14013"/>
                    <a:pt x="10508" y="13816"/>
                  </a:cubicBezTo>
                  <a:lnTo>
                    <a:pt x="10508" y="13816"/>
                  </a:lnTo>
                  <a:cubicBezTo>
                    <a:pt x="10606" y="13844"/>
                    <a:pt x="11054" y="14043"/>
                    <a:pt x="11457" y="14043"/>
                  </a:cubicBezTo>
                  <a:cubicBezTo>
                    <a:pt x="11937" y="14043"/>
                    <a:pt x="12351" y="13760"/>
                    <a:pt x="12030" y="12563"/>
                  </a:cubicBezTo>
                  <a:cubicBezTo>
                    <a:pt x="11468" y="10623"/>
                    <a:pt x="9926" y="8800"/>
                    <a:pt x="8385" y="7540"/>
                  </a:cubicBezTo>
                  <a:lnTo>
                    <a:pt x="8385" y="7540"/>
                  </a:lnTo>
                  <a:cubicBezTo>
                    <a:pt x="8461" y="7547"/>
                    <a:pt x="8546" y="7552"/>
                    <a:pt x="8636" y="7552"/>
                  </a:cubicBezTo>
                  <a:cubicBezTo>
                    <a:pt x="9209" y="7552"/>
                    <a:pt x="9944" y="7333"/>
                    <a:pt x="9364" y="6007"/>
                  </a:cubicBezTo>
                  <a:cubicBezTo>
                    <a:pt x="7240" y="1656"/>
                    <a:pt x="571" y="1"/>
                    <a:pt x="38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8"/>
            <p:cNvSpPr/>
            <p:nvPr/>
          </p:nvSpPr>
          <p:spPr>
            <a:xfrm rot="-5400000" flipH="1">
              <a:off x="5975813" y="3610488"/>
              <a:ext cx="879400" cy="450725"/>
            </a:xfrm>
            <a:custGeom>
              <a:avLst/>
              <a:gdLst/>
              <a:ahLst/>
              <a:cxnLst/>
              <a:rect l="l" t="t" r="r" b="b"/>
              <a:pathLst>
                <a:path w="35176" h="18029" extrusionOk="0">
                  <a:moveTo>
                    <a:pt x="4" y="1"/>
                  </a:moveTo>
                  <a:cubicBezTo>
                    <a:pt x="3" y="1"/>
                    <a:pt x="2" y="1"/>
                    <a:pt x="1" y="1"/>
                  </a:cubicBezTo>
                  <a:cubicBezTo>
                    <a:pt x="5" y="1"/>
                    <a:pt x="10" y="2"/>
                    <a:pt x="15" y="2"/>
                  </a:cubicBezTo>
                  <a:lnTo>
                    <a:pt x="15" y="2"/>
                  </a:lnTo>
                  <a:cubicBezTo>
                    <a:pt x="11" y="1"/>
                    <a:pt x="7" y="1"/>
                    <a:pt x="4" y="1"/>
                  </a:cubicBezTo>
                  <a:close/>
                  <a:moveTo>
                    <a:pt x="15" y="2"/>
                  </a:moveTo>
                  <a:cubicBezTo>
                    <a:pt x="465" y="122"/>
                    <a:pt x="7333" y="6990"/>
                    <a:pt x="12070" y="8960"/>
                  </a:cubicBezTo>
                  <a:cubicBezTo>
                    <a:pt x="12415" y="9081"/>
                    <a:pt x="12703" y="9134"/>
                    <a:pt x="12941" y="9134"/>
                  </a:cubicBezTo>
                  <a:cubicBezTo>
                    <a:pt x="14042" y="9134"/>
                    <a:pt x="14100" y="8009"/>
                    <a:pt x="14011" y="7301"/>
                  </a:cubicBezTo>
                  <a:lnTo>
                    <a:pt x="14011" y="7301"/>
                  </a:lnTo>
                  <a:cubicBezTo>
                    <a:pt x="15724" y="9296"/>
                    <a:pt x="17493" y="11409"/>
                    <a:pt x="19488" y="12551"/>
                  </a:cubicBezTo>
                  <a:cubicBezTo>
                    <a:pt x="19917" y="12807"/>
                    <a:pt x="20261" y="12912"/>
                    <a:pt x="20537" y="12912"/>
                  </a:cubicBezTo>
                  <a:cubicBezTo>
                    <a:pt x="21798" y="12912"/>
                    <a:pt x="21646" y="10728"/>
                    <a:pt x="21646" y="10728"/>
                  </a:cubicBezTo>
                  <a:cubicBezTo>
                    <a:pt x="21650" y="10725"/>
                    <a:pt x="21657" y="10723"/>
                    <a:pt x="21665" y="10723"/>
                  </a:cubicBezTo>
                  <a:cubicBezTo>
                    <a:pt x="22185" y="10723"/>
                    <a:pt x="30060" y="17689"/>
                    <a:pt x="35175" y="18028"/>
                  </a:cubicBezTo>
                  <a:cubicBezTo>
                    <a:pt x="35175" y="18010"/>
                    <a:pt x="35175" y="18010"/>
                    <a:pt x="35157" y="18001"/>
                  </a:cubicBezTo>
                  <a:cubicBezTo>
                    <a:pt x="33108" y="15562"/>
                    <a:pt x="31058" y="13376"/>
                    <a:pt x="28610" y="11381"/>
                  </a:cubicBezTo>
                  <a:cubicBezTo>
                    <a:pt x="23079" y="6884"/>
                    <a:pt x="16513" y="3519"/>
                    <a:pt x="9613" y="1633"/>
                  </a:cubicBezTo>
                  <a:cubicBezTo>
                    <a:pt x="6588" y="773"/>
                    <a:pt x="3148" y="284"/>
                    <a:pt x="15" y="2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8"/>
            <p:cNvSpPr/>
            <p:nvPr/>
          </p:nvSpPr>
          <p:spPr>
            <a:xfrm rot="-5400000" flipH="1">
              <a:off x="5919175" y="3585175"/>
              <a:ext cx="910350" cy="533500"/>
            </a:xfrm>
            <a:custGeom>
              <a:avLst/>
              <a:gdLst/>
              <a:ahLst/>
              <a:cxnLst/>
              <a:rect l="l" t="t" r="r" b="b"/>
              <a:pathLst>
                <a:path w="36414" h="21340" extrusionOk="0">
                  <a:moveTo>
                    <a:pt x="25222" y="8326"/>
                  </a:moveTo>
                  <a:cubicBezTo>
                    <a:pt x="25222" y="8326"/>
                    <a:pt x="25222" y="8326"/>
                    <a:pt x="25222" y="8327"/>
                  </a:cubicBezTo>
                  <a:cubicBezTo>
                    <a:pt x="25221" y="8327"/>
                    <a:pt x="25221" y="8326"/>
                    <a:pt x="25222" y="8326"/>
                  </a:cubicBezTo>
                  <a:close/>
                  <a:moveTo>
                    <a:pt x="11680" y="0"/>
                  </a:moveTo>
                  <a:cubicBezTo>
                    <a:pt x="5824" y="0"/>
                    <a:pt x="0" y="3272"/>
                    <a:pt x="221" y="3357"/>
                  </a:cubicBezTo>
                  <a:cubicBezTo>
                    <a:pt x="3422" y="3648"/>
                    <a:pt x="6505" y="4219"/>
                    <a:pt x="9534" y="5017"/>
                  </a:cubicBezTo>
                  <a:cubicBezTo>
                    <a:pt x="16435" y="6894"/>
                    <a:pt x="22882" y="10204"/>
                    <a:pt x="28414" y="14720"/>
                  </a:cubicBezTo>
                  <a:cubicBezTo>
                    <a:pt x="30808" y="16715"/>
                    <a:pt x="33093" y="18945"/>
                    <a:pt x="35151" y="21339"/>
                  </a:cubicBezTo>
                  <a:cubicBezTo>
                    <a:pt x="36413" y="15705"/>
                    <a:pt x="26065" y="8385"/>
                    <a:pt x="25269" y="8308"/>
                  </a:cubicBezTo>
                  <a:lnTo>
                    <a:pt x="25269" y="8308"/>
                  </a:lnTo>
                  <a:cubicBezTo>
                    <a:pt x="25673" y="8165"/>
                    <a:pt x="28404" y="7198"/>
                    <a:pt x="25675" y="5470"/>
                  </a:cubicBezTo>
                  <a:cubicBezTo>
                    <a:pt x="23379" y="4061"/>
                    <a:pt x="20370" y="3516"/>
                    <a:pt x="17605" y="3516"/>
                  </a:cubicBezTo>
                  <a:cubicBezTo>
                    <a:pt x="17345" y="3516"/>
                    <a:pt x="17088" y="3520"/>
                    <a:pt x="16834" y="3530"/>
                  </a:cubicBezTo>
                  <a:cubicBezTo>
                    <a:pt x="17568" y="3013"/>
                    <a:pt x="18711" y="1879"/>
                    <a:pt x="16317" y="846"/>
                  </a:cubicBezTo>
                  <a:cubicBezTo>
                    <a:pt x="14848" y="240"/>
                    <a:pt x="13263" y="0"/>
                    <a:pt x="11680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8"/>
            <p:cNvSpPr/>
            <p:nvPr/>
          </p:nvSpPr>
          <p:spPr>
            <a:xfrm rot="-5400000" flipH="1">
              <a:off x="6946088" y="3569463"/>
              <a:ext cx="122675" cy="102500"/>
            </a:xfrm>
            <a:custGeom>
              <a:avLst/>
              <a:gdLst/>
              <a:ahLst/>
              <a:cxnLst/>
              <a:rect l="l" t="t" r="r" b="b"/>
              <a:pathLst>
                <a:path w="4907" h="4100" fill="none" extrusionOk="0">
                  <a:moveTo>
                    <a:pt x="0" y="1"/>
                  </a:moveTo>
                  <a:lnTo>
                    <a:pt x="4906" y="409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8"/>
            <p:cNvSpPr/>
            <p:nvPr/>
          </p:nvSpPr>
          <p:spPr>
            <a:xfrm rot="-5400000" flipH="1">
              <a:off x="6991100" y="3606975"/>
              <a:ext cx="1375" cy="51275"/>
            </a:xfrm>
            <a:custGeom>
              <a:avLst/>
              <a:gdLst/>
              <a:ahLst/>
              <a:cxnLst/>
              <a:rect l="l" t="t" r="r" b="b"/>
              <a:pathLst>
                <a:path w="55" h="2051" fill="none" extrusionOk="0">
                  <a:moveTo>
                    <a:pt x="55" y="1"/>
                  </a:moveTo>
                  <a:lnTo>
                    <a:pt x="0" y="205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8"/>
            <p:cNvSpPr/>
            <p:nvPr/>
          </p:nvSpPr>
          <p:spPr>
            <a:xfrm rot="-5400000" flipH="1">
              <a:off x="6970563" y="3576263"/>
              <a:ext cx="34050" cy="2975"/>
            </a:xfrm>
            <a:custGeom>
              <a:avLst/>
              <a:gdLst/>
              <a:ahLst/>
              <a:cxnLst/>
              <a:rect l="l" t="t" r="r" b="b"/>
              <a:pathLst>
                <a:path w="1362" h="119" fill="none" extrusionOk="0">
                  <a:moveTo>
                    <a:pt x="1361" y="1"/>
                  </a:moveTo>
                  <a:lnTo>
                    <a:pt x="1" y="11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8"/>
            <p:cNvSpPr/>
            <p:nvPr/>
          </p:nvSpPr>
          <p:spPr>
            <a:xfrm rot="-5400000" flipH="1">
              <a:off x="7275725" y="3714550"/>
              <a:ext cx="11350" cy="159850"/>
            </a:xfrm>
            <a:custGeom>
              <a:avLst/>
              <a:gdLst/>
              <a:ahLst/>
              <a:cxnLst/>
              <a:rect l="l" t="t" r="r" b="b"/>
              <a:pathLst>
                <a:path w="454" h="6394" fill="none" extrusionOk="0">
                  <a:moveTo>
                    <a:pt x="454" y="0"/>
                  </a:moveTo>
                  <a:lnTo>
                    <a:pt x="0" y="639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8"/>
            <p:cNvSpPr/>
            <p:nvPr/>
          </p:nvSpPr>
          <p:spPr>
            <a:xfrm rot="-5400000" flipH="1">
              <a:off x="7260525" y="3799550"/>
              <a:ext cx="41500" cy="28600"/>
            </a:xfrm>
            <a:custGeom>
              <a:avLst/>
              <a:gdLst/>
              <a:ahLst/>
              <a:cxnLst/>
              <a:rect l="l" t="t" r="r" b="b"/>
              <a:pathLst>
                <a:path w="1660" h="1144" fill="none" extrusionOk="0">
                  <a:moveTo>
                    <a:pt x="1660" y="1"/>
                  </a:moveTo>
                  <a:lnTo>
                    <a:pt x="1" y="114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8"/>
            <p:cNvSpPr/>
            <p:nvPr/>
          </p:nvSpPr>
          <p:spPr>
            <a:xfrm rot="-5400000" flipH="1">
              <a:off x="7222900" y="3773275"/>
              <a:ext cx="22675" cy="25625"/>
            </a:xfrm>
            <a:custGeom>
              <a:avLst/>
              <a:gdLst/>
              <a:ahLst/>
              <a:cxnLst/>
              <a:rect l="l" t="t" r="r" b="b"/>
              <a:pathLst>
                <a:path w="907" h="1025" fill="none" extrusionOk="0">
                  <a:moveTo>
                    <a:pt x="907" y="102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8"/>
            <p:cNvSpPr/>
            <p:nvPr/>
          </p:nvSpPr>
          <p:spPr>
            <a:xfrm rot="-5400000" flipH="1">
              <a:off x="6833413" y="4260888"/>
              <a:ext cx="122675" cy="102950"/>
            </a:xfrm>
            <a:custGeom>
              <a:avLst/>
              <a:gdLst/>
              <a:ahLst/>
              <a:cxnLst/>
              <a:rect l="l" t="t" r="r" b="b"/>
              <a:pathLst>
                <a:path w="4907" h="4118" fill="none" extrusionOk="0">
                  <a:moveTo>
                    <a:pt x="4907" y="1"/>
                  </a:moveTo>
                  <a:lnTo>
                    <a:pt x="1" y="4118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8"/>
            <p:cNvSpPr/>
            <p:nvPr/>
          </p:nvSpPr>
          <p:spPr>
            <a:xfrm rot="-5400000" flipH="1">
              <a:off x="6883288" y="4320963"/>
              <a:ext cx="50125" cy="10000"/>
            </a:xfrm>
            <a:custGeom>
              <a:avLst/>
              <a:gdLst/>
              <a:ahLst/>
              <a:cxnLst/>
              <a:rect l="l" t="t" r="r" b="b"/>
              <a:pathLst>
                <a:path w="2005" h="400" fill="none" extrusionOk="0">
                  <a:moveTo>
                    <a:pt x="2005" y="400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8"/>
            <p:cNvSpPr/>
            <p:nvPr/>
          </p:nvSpPr>
          <p:spPr>
            <a:xfrm rot="-5400000" flipH="1">
              <a:off x="6854163" y="4322888"/>
              <a:ext cx="2750" cy="33125"/>
            </a:xfrm>
            <a:custGeom>
              <a:avLst/>
              <a:gdLst/>
              <a:ahLst/>
              <a:cxnLst/>
              <a:rect l="l" t="t" r="r" b="b"/>
              <a:pathLst>
                <a:path w="110" h="1325" fill="none" extrusionOk="0">
                  <a:moveTo>
                    <a:pt x="1" y="1324"/>
                  </a:moveTo>
                  <a:lnTo>
                    <a:pt x="110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8"/>
            <p:cNvSpPr/>
            <p:nvPr/>
          </p:nvSpPr>
          <p:spPr>
            <a:xfrm rot="-5400000" flipH="1">
              <a:off x="6682313" y="3551888"/>
              <a:ext cx="676050" cy="847425"/>
            </a:xfrm>
            <a:custGeom>
              <a:avLst/>
              <a:gdLst/>
              <a:ahLst/>
              <a:cxnLst/>
              <a:rect l="l" t="t" r="r" b="b"/>
              <a:pathLst>
                <a:path w="27042" h="33897" fill="none" extrusionOk="0">
                  <a:moveTo>
                    <a:pt x="2513" y="3021"/>
                  </a:moveTo>
                  <a:cubicBezTo>
                    <a:pt x="11708" y="1"/>
                    <a:pt x="21628" y="5015"/>
                    <a:pt x="24657" y="14265"/>
                  </a:cubicBezTo>
                  <a:cubicBezTo>
                    <a:pt x="27042" y="21628"/>
                    <a:pt x="23052" y="29562"/>
                    <a:pt x="15698" y="31965"/>
                  </a:cubicBezTo>
                  <a:cubicBezTo>
                    <a:pt x="9812" y="33897"/>
                    <a:pt x="3492" y="30651"/>
                    <a:pt x="1543" y="24775"/>
                  </a:cubicBezTo>
                  <a:cubicBezTo>
                    <a:pt x="1" y="20041"/>
                    <a:pt x="2567" y="15017"/>
                    <a:pt x="7301" y="13476"/>
                  </a:cubicBezTo>
                  <a:cubicBezTo>
                    <a:pt x="11064" y="12215"/>
                    <a:pt x="15117" y="14265"/>
                    <a:pt x="16369" y="18101"/>
                  </a:cubicBezTo>
                  <a:cubicBezTo>
                    <a:pt x="17339" y="21120"/>
                    <a:pt x="15689" y="24376"/>
                    <a:pt x="12714" y="25337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8"/>
            <p:cNvSpPr/>
            <p:nvPr/>
          </p:nvSpPr>
          <p:spPr>
            <a:xfrm rot="-5400000" flipH="1">
              <a:off x="6677225" y="3878000"/>
              <a:ext cx="149650" cy="168000"/>
            </a:xfrm>
            <a:custGeom>
              <a:avLst/>
              <a:gdLst/>
              <a:ahLst/>
              <a:cxnLst/>
              <a:rect l="l" t="t" r="r" b="b"/>
              <a:pathLst>
                <a:path w="5986" h="6720" fill="none" extrusionOk="0">
                  <a:moveTo>
                    <a:pt x="2975" y="0"/>
                  </a:moveTo>
                  <a:cubicBezTo>
                    <a:pt x="4000" y="336"/>
                    <a:pt x="4852" y="1088"/>
                    <a:pt x="5306" y="2158"/>
                  </a:cubicBezTo>
                  <a:cubicBezTo>
                    <a:pt x="5986" y="3700"/>
                    <a:pt x="5251" y="5532"/>
                    <a:pt x="3655" y="6212"/>
                  </a:cubicBezTo>
                  <a:cubicBezTo>
                    <a:pt x="2395" y="6720"/>
                    <a:pt x="962" y="6148"/>
                    <a:pt x="400" y="4897"/>
                  </a:cubicBezTo>
                  <a:cubicBezTo>
                    <a:pt x="1" y="3863"/>
                    <a:pt x="454" y="2730"/>
                    <a:pt x="1434" y="2322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8"/>
            <p:cNvSpPr/>
            <p:nvPr/>
          </p:nvSpPr>
          <p:spPr>
            <a:xfrm rot="-5400000" flipH="1">
              <a:off x="6706188" y="3907863"/>
              <a:ext cx="38550" cy="34375"/>
            </a:xfrm>
            <a:custGeom>
              <a:avLst/>
              <a:gdLst/>
              <a:ahLst/>
              <a:cxnLst/>
              <a:rect l="l" t="t" r="r" b="b"/>
              <a:pathLst>
                <a:path w="1542" h="1375" extrusionOk="0">
                  <a:moveTo>
                    <a:pt x="771" y="0"/>
                  </a:moveTo>
                  <a:cubicBezTo>
                    <a:pt x="704" y="0"/>
                    <a:pt x="637" y="11"/>
                    <a:pt x="572" y="33"/>
                  </a:cubicBezTo>
                  <a:cubicBezTo>
                    <a:pt x="227" y="160"/>
                    <a:pt x="0" y="549"/>
                    <a:pt x="118" y="894"/>
                  </a:cubicBezTo>
                  <a:cubicBezTo>
                    <a:pt x="208" y="1172"/>
                    <a:pt x="497" y="1375"/>
                    <a:pt x="795" y="1375"/>
                  </a:cubicBezTo>
                  <a:cubicBezTo>
                    <a:pt x="857" y="1375"/>
                    <a:pt x="919" y="1366"/>
                    <a:pt x="980" y="1347"/>
                  </a:cubicBezTo>
                  <a:cubicBezTo>
                    <a:pt x="1315" y="1230"/>
                    <a:pt x="1542" y="840"/>
                    <a:pt x="1433" y="486"/>
                  </a:cubicBezTo>
                  <a:cubicBezTo>
                    <a:pt x="1337" y="198"/>
                    <a:pt x="1061" y="0"/>
                    <a:pt x="771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8"/>
            <p:cNvSpPr/>
            <p:nvPr/>
          </p:nvSpPr>
          <p:spPr>
            <a:xfrm rot="-5400000" flipH="1">
              <a:off x="6152763" y="3375063"/>
              <a:ext cx="68700" cy="68725"/>
            </a:xfrm>
            <a:custGeom>
              <a:avLst/>
              <a:gdLst/>
              <a:ahLst/>
              <a:cxnLst/>
              <a:rect l="l" t="t" r="r" b="b"/>
              <a:pathLst>
                <a:path w="2748" h="2749" extrusionOk="0">
                  <a:moveTo>
                    <a:pt x="1379" y="1"/>
                  </a:moveTo>
                  <a:cubicBezTo>
                    <a:pt x="626" y="1"/>
                    <a:pt x="0" y="636"/>
                    <a:pt x="0" y="1370"/>
                  </a:cubicBezTo>
                  <a:cubicBezTo>
                    <a:pt x="0" y="2123"/>
                    <a:pt x="626" y="2748"/>
                    <a:pt x="1379" y="2748"/>
                  </a:cubicBezTo>
                  <a:cubicBezTo>
                    <a:pt x="2122" y="2748"/>
                    <a:pt x="2748" y="2114"/>
                    <a:pt x="2748" y="1370"/>
                  </a:cubicBezTo>
                  <a:cubicBezTo>
                    <a:pt x="2748" y="636"/>
                    <a:pt x="2122" y="1"/>
                    <a:pt x="1379" y="1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8"/>
            <p:cNvSpPr/>
            <p:nvPr/>
          </p:nvSpPr>
          <p:spPr>
            <a:xfrm rot="-5400000" flipH="1">
              <a:off x="6417950" y="4413300"/>
              <a:ext cx="43100" cy="43200"/>
            </a:xfrm>
            <a:custGeom>
              <a:avLst/>
              <a:gdLst/>
              <a:ahLst/>
              <a:cxnLst/>
              <a:rect l="l" t="t" r="r" b="b"/>
              <a:pathLst>
                <a:path w="1724" h="1728" extrusionOk="0">
                  <a:moveTo>
                    <a:pt x="935" y="1"/>
                  </a:moveTo>
                  <a:cubicBezTo>
                    <a:pt x="911" y="1"/>
                    <a:pt x="887" y="2"/>
                    <a:pt x="862" y="4"/>
                  </a:cubicBezTo>
                  <a:cubicBezTo>
                    <a:pt x="400" y="4"/>
                    <a:pt x="1" y="403"/>
                    <a:pt x="1" y="866"/>
                  </a:cubicBezTo>
                  <a:cubicBezTo>
                    <a:pt x="1" y="1328"/>
                    <a:pt x="400" y="1727"/>
                    <a:pt x="862" y="1727"/>
                  </a:cubicBezTo>
                  <a:cubicBezTo>
                    <a:pt x="1334" y="1727"/>
                    <a:pt x="1723" y="1319"/>
                    <a:pt x="1723" y="866"/>
                  </a:cubicBezTo>
                  <a:cubicBezTo>
                    <a:pt x="1723" y="384"/>
                    <a:pt x="1373" y="1"/>
                    <a:pt x="935" y="1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2" name="Google Shape;2062;p9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2063" name="Google Shape;2063;p9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9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9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9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9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9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9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9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9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9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9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9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9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9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9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9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9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9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9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9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9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9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9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9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9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9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9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9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9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9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9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9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9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9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9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9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9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9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9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9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9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9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9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9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9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9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9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9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9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9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9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9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9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9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9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9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9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9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9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9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9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9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9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9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9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9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9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9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9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9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9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9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9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9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9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9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9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9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9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9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9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9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9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9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9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9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9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9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9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9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9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9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9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9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9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9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9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9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9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9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9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9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9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9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9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9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9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9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9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9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9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9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9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9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9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9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9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9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9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9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9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9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9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9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9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9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9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9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9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9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9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9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9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9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9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9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9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9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9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9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9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9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9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9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9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9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9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9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9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9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9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9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9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9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9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9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9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9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9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9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9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9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9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9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9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9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9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9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9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9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9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9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9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9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9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9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9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9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9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9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9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9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9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9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9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9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9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9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9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9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9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9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9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9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9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9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9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9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9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9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9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9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9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9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9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9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9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9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9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9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9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9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9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9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9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9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9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9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9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9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9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9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9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9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9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9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9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9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9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9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9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9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9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9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9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9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9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9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9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9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9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9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9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9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9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9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9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9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9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9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9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9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9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9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9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9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9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9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9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9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9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9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9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9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9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8" name="Google Shape;2328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9" name="Google Shape;2329;p9"/>
          <p:cNvSpPr txBox="1">
            <a:spLocks noGrp="1"/>
          </p:cNvSpPr>
          <p:nvPr>
            <p:ph type="title"/>
          </p:nvPr>
        </p:nvSpPr>
        <p:spPr>
          <a:xfrm>
            <a:off x="1771650" y="1524475"/>
            <a:ext cx="5600700" cy="69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30" name="Google Shape;2330;p9"/>
          <p:cNvSpPr txBox="1">
            <a:spLocks noGrp="1"/>
          </p:cNvSpPr>
          <p:nvPr>
            <p:ph type="subTitle" idx="1"/>
          </p:nvPr>
        </p:nvSpPr>
        <p:spPr>
          <a:xfrm>
            <a:off x="2025225" y="2219600"/>
            <a:ext cx="5093400" cy="11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31" name="Google Shape;2331;p9"/>
          <p:cNvGrpSpPr/>
          <p:nvPr/>
        </p:nvGrpSpPr>
        <p:grpSpPr>
          <a:xfrm>
            <a:off x="6797965" y="1265587"/>
            <a:ext cx="1298318" cy="1040100"/>
            <a:chOff x="7378759" y="2116766"/>
            <a:chExt cx="1034104" cy="828435"/>
          </a:xfrm>
        </p:grpSpPr>
        <p:sp>
          <p:nvSpPr>
            <p:cNvPr id="2332" name="Google Shape;2332;p9"/>
            <p:cNvSpPr/>
            <p:nvPr/>
          </p:nvSpPr>
          <p:spPr>
            <a:xfrm>
              <a:off x="7837212" y="2116766"/>
              <a:ext cx="219220" cy="212537"/>
            </a:xfrm>
            <a:custGeom>
              <a:avLst/>
              <a:gdLst/>
              <a:ahLst/>
              <a:cxnLst/>
              <a:rect l="l" t="t" r="r" b="b"/>
              <a:pathLst>
                <a:path w="5806" h="5629" extrusionOk="0">
                  <a:moveTo>
                    <a:pt x="1713" y="1"/>
                  </a:moveTo>
                  <a:cubicBezTo>
                    <a:pt x="1007" y="1"/>
                    <a:pt x="407" y="454"/>
                    <a:pt x="168" y="1225"/>
                  </a:cubicBezTo>
                  <a:cubicBezTo>
                    <a:pt x="34" y="1626"/>
                    <a:pt x="1" y="1993"/>
                    <a:pt x="134" y="2426"/>
                  </a:cubicBezTo>
                  <a:cubicBezTo>
                    <a:pt x="301" y="3060"/>
                    <a:pt x="1435" y="5195"/>
                    <a:pt x="1535" y="5395"/>
                  </a:cubicBezTo>
                  <a:lnTo>
                    <a:pt x="1669" y="5629"/>
                  </a:lnTo>
                  <a:lnTo>
                    <a:pt x="1936" y="5528"/>
                  </a:lnTo>
                  <a:cubicBezTo>
                    <a:pt x="2169" y="5395"/>
                    <a:pt x="4304" y="4294"/>
                    <a:pt x="4804" y="3894"/>
                  </a:cubicBezTo>
                  <a:cubicBezTo>
                    <a:pt x="5138" y="3594"/>
                    <a:pt x="5338" y="3294"/>
                    <a:pt x="5472" y="2860"/>
                  </a:cubicBezTo>
                  <a:cubicBezTo>
                    <a:pt x="5805" y="1792"/>
                    <a:pt x="5171" y="958"/>
                    <a:pt x="4371" y="758"/>
                  </a:cubicBezTo>
                  <a:cubicBezTo>
                    <a:pt x="4190" y="689"/>
                    <a:pt x="4009" y="654"/>
                    <a:pt x="3836" y="654"/>
                  </a:cubicBezTo>
                  <a:cubicBezTo>
                    <a:pt x="3593" y="654"/>
                    <a:pt x="3364" y="722"/>
                    <a:pt x="3170" y="858"/>
                  </a:cubicBezTo>
                  <a:cubicBezTo>
                    <a:pt x="3036" y="558"/>
                    <a:pt x="2803" y="258"/>
                    <a:pt x="2269" y="91"/>
                  </a:cubicBezTo>
                  <a:cubicBezTo>
                    <a:pt x="2080" y="30"/>
                    <a:pt x="1893" y="1"/>
                    <a:pt x="1713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9"/>
            <p:cNvSpPr/>
            <p:nvPr/>
          </p:nvSpPr>
          <p:spPr>
            <a:xfrm>
              <a:off x="8182316" y="2295243"/>
              <a:ext cx="230547" cy="231793"/>
            </a:xfrm>
            <a:custGeom>
              <a:avLst/>
              <a:gdLst/>
              <a:ahLst/>
              <a:cxnLst/>
              <a:rect l="l" t="t" r="r" b="b"/>
              <a:pathLst>
                <a:path w="6106" h="6139" extrusionOk="0">
                  <a:moveTo>
                    <a:pt x="4137" y="1"/>
                  </a:moveTo>
                  <a:cubicBezTo>
                    <a:pt x="3637" y="1"/>
                    <a:pt x="3203" y="134"/>
                    <a:pt x="2836" y="401"/>
                  </a:cubicBezTo>
                  <a:cubicBezTo>
                    <a:pt x="2202" y="835"/>
                    <a:pt x="401" y="2736"/>
                    <a:pt x="201" y="2970"/>
                  </a:cubicBezTo>
                  <a:lnTo>
                    <a:pt x="1" y="3170"/>
                  </a:lnTo>
                  <a:lnTo>
                    <a:pt x="201" y="3370"/>
                  </a:lnTo>
                  <a:cubicBezTo>
                    <a:pt x="401" y="3570"/>
                    <a:pt x="2336" y="5405"/>
                    <a:pt x="2970" y="5805"/>
                  </a:cubicBezTo>
                  <a:cubicBezTo>
                    <a:pt x="3370" y="6039"/>
                    <a:pt x="3804" y="6139"/>
                    <a:pt x="4304" y="6139"/>
                  </a:cubicBezTo>
                  <a:cubicBezTo>
                    <a:pt x="5538" y="6072"/>
                    <a:pt x="6105" y="5171"/>
                    <a:pt x="6105" y="4237"/>
                  </a:cubicBezTo>
                  <a:cubicBezTo>
                    <a:pt x="6072" y="3704"/>
                    <a:pt x="5905" y="3303"/>
                    <a:pt x="5571" y="3003"/>
                  </a:cubicBezTo>
                  <a:cubicBezTo>
                    <a:pt x="5838" y="2736"/>
                    <a:pt x="6038" y="2369"/>
                    <a:pt x="6038" y="1802"/>
                  </a:cubicBezTo>
                  <a:cubicBezTo>
                    <a:pt x="6005" y="701"/>
                    <a:pt x="5205" y="1"/>
                    <a:pt x="4137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9"/>
            <p:cNvSpPr/>
            <p:nvPr/>
          </p:nvSpPr>
          <p:spPr>
            <a:xfrm>
              <a:off x="8056395" y="2426259"/>
              <a:ext cx="235531" cy="234248"/>
            </a:xfrm>
            <a:custGeom>
              <a:avLst/>
              <a:gdLst/>
              <a:ahLst/>
              <a:cxnLst/>
              <a:rect l="l" t="t" r="r" b="b"/>
              <a:pathLst>
                <a:path w="6238" h="6204" extrusionOk="0">
                  <a:moveTo>
                    <a:pt x="1134" y="0"/>
                  </a:moveTo>
                  <a:lnTo>
                    <a:pt x="1034" y="267"/>
                  </a:lnTo>
                  <a:cubicBezTo>
                    <a:pt x="967" y="567"/>
                    <a:pt x="134" y="3069"/>
                    <a:pt x="33" y="3836"/>
                  </a:cubicBezTo>
                  <a:cubicBezTo>
                    <a:pt x="0" y="4270"/>
                    <a:pt x="67" y="4703"/>
                    <a:pt x="334" y="5170"/>
                  </a:cubicBezTo>
                  <a:cubicBezTo>
                    <a:pt x="695" y="5894"/>
                    <a:pt x="1333" y="6203"/>
                    <a:pt x="1966" y="6203"/>
                  </a:cubicBezTo>
                  <a:cubicBezTo>
                    <a:pt x="2267" y="6203"/>
                    <a:pt x="2567" y="6133"/>
                    <a:pt x="2835" y="6004"/>
                  </a:cubicBezTo>
                  <a:cubicBezTo>
                    <a:pt x="3236" y="5737"/>
                    <a:pt x="3536" y="5404"/>
                    <a:pt x="3669" y="5004"/>
                  </a:cubicBezTo>
                  <a:cubicBezTo>
                    <a:pt x="3807" y="5049"/>
                    <a:pt x="3972" y="5088"/>
                    <a:pt x="4164" y="5088"/>
                  </a:cubicBezTo>
                  <a:cubicBezTo>
                    <a:pt x="4394" y="5088"/>
                    <a:pt x="4662" y="5033"/>
                    <a:pt x="4970" y="4870"/>
                  </a:cubicBezTo>
                  <a:cubicBezTo>
                    <a:pt x="5904" y="4370"/>
                    <a:pt x="6238" y="3369"/>
                    <a:pt x="5738" y="2368"/>
                  </a:cubicBezTo>
                  <a:cubicBezTo>
                    <a:pt x="5537" y="1901"/>
                    <a:pt x="5237" y="1601"/>
                    <a:pt x="4837" y="1368"/>
                  </a:cubicBezTo>
                  <a:cubicBezTo>
                    <a:pt x="4203" y="1001"/>
                    <a:pt x="1701" y="200"/>
                    <a:pt x="1401" y="67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9"/>
            <p:cNvSpPr/>
            <p:nvPr/>
          </p:nvSpPr>
          <p:spPr>
            <a:xfrm>
              <a:off x="8038762" y="2183709"/>
              <a:ext cx="239307" cy="233757"/>
            </a:xfrm>
            <a:custGeom>
              <a:avLst/>
              <a:gdLst/>
              <a:ahLst/>
              <a:cxnLst/>
              <a:rect l="l" t="t" r="r" b="b"/>
              <a:pathLst>
                <a:path w="6338" h="6191" extrusionOk="0">
                  <a:moveTo>
                    <a:pt x="1908" y="0"/>
                  </a:moveTo>
                  <a:cubicBezTo>
                    <a:pt x="1193" y="0"/>
                    <a:pt x="564" y="418"/>
                    <a:pt x="267" y="1187"/>
                  </a:cubicBezTo>
                  <a:cubicBezTo>
                    <a:pt x="33" y="1654"/>
                    <a:pt x="0" y="2088"/>
                    <a:pt x="100" y="2521"/>
                  </a:cubicBezTo>
                  <a:cubicBezTo>
                    <a:pt x="200" y="3255"/>
                    <a:pt x="1201" y="5690"/>
                    <a:pt x="1334" y="5957"/>
                  </a:cubicBezTo>
                  <a:lnTo>
                    <a:pt x="1468" y="6191"/>
                  </a:lnTo>
                  <a:lnTo>
                    <a:pt x="1701" y="6090"/>
                  </a:lnTo>
                  <a:cubicBezTo>
                    <a:pt x="2002" y="5957"/>
                    <a:pt x="4470" y="4956"/>
                    <a:pt x="5037" y="4523"/>
                  </a:cubicBezTo>
                  <a:cubicBezTo>
                    <a:pt x="5437" y="4256"/>
                    <a:pt x="5671" y="3922"/>
                    <a:pt x="5871" y="3455"/>
                  </a:cubicBezTo>
                  <a:cubicBezTo>
                    <a:pt x="6338" y="2321"/>
                    <a:pt x="5771" y="1354"/>
                    <a:pt x="4870" y="1020"/>
                  </a:cubicBezTo>
                  <a:cubicBezTo>
                    <a:pt x="4687" y="944"/>
                    <a:pt x="4490" y="902"/>
                    <a:pt x="4291" y="902"/>
                  </a:cubicBezTo>
                  <a:cubicBezTo>
                    <a:pt x="4056" y="902"/>
                    <a:pt x="3820" y="960"/>
                    <a:pt x="3603" y="1087"/>
                  </a:cubicBezTo>
                  <a:cubicBezTo>
                    <a:pt x="3469" y="753"/>
                    <a:pt x="3202" y="420"/>
                    <a:pt x="2669" y="153"/>
                  </a:cubicBezTo>
                  <a:cubicBezTo>
                    <a:pt x="2412" y="50"/>
                    <a:pt x="2155" y="0"/>
                    <a:pt x="1908" y="0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9"/>
            <p:cNvSpPr/>
            <p:nvPr/>
          </p:nvSpPr>
          <p:spPr>
            <a:xfrm>
              <a:off x="7979558" y="2408627"/>
              <a:ext cx="361490" cy="12611"/>
            </a:xfrm>
            <a:custGeom>
              <a:avLst/>
              <a:gdLst/>
              <a:ahLst/>
              <a:cxnLst/>
              <a:rect l="l" t="t" r="r" b="b"/>
              <a:pathLst>
                <a:path w="9574" h="334" fill="none" extrusionOk="0">
                  <a:moveTo>
                    <a:pt x="9574" y="0"/>
                  </a:moveTo>
                  <a:lnTo>
                    <a:pt x="0" y="334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9"/>
            <p:cNvSpPr/>
            <p:nvPr/>
          </p:nvSpPr>
          <p:spPr>
            <a:xfrm>
              <a:off x="8082825" y="2300302"/>
              <a:ext cx="118445" cy="240591"/>
            </a:xfrm>
            <a:custGeom>
              <a:avLst/>
              <a:gdLst/>
              <a:ahLst/>
              <a:cxnLst/>
              <a:rect l="l" t="t" r="r" b="b"/>
              <a:pathLst>
                <a:path w="3137" h="6372" fill="none" extrusionOk="0">
                  <a:moveTo>
                    <a:pt x="3136" y="6372"/>
                  </a:moveTo>
                  <a:lnTo>
                    <a:pt x="1" y="3169"/>
                  </a:lnTo>
                  <a:lnTo>
                    <a:pt x="2536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9"/>
            <p:cNvSpPr/>
            <p:nvPr/>
          </p:nvSpPr>
          <p:spPr>
            <a:xfrm>
              <a:off x="8121866" y="2460241"/>
              <a:ext cx="1322" cy="49160"/>
            </a:xfrm>
            <a:custGeom>
              <a:avLst/>
              <a:gdLst/>
              <a:ahLst/>
              <a:cxnLst/>
              <a:rect l="l" t="t" r="r" b="b"/>
              <a:pathLst>
                <a:path w="35" h="1302" fill="none" extrusionOk="0">
                  <a:moveTo>
                    <a:pt x="34" y="1302"/>
                  </a:moveTo>
                  <a:lnTo>
                    <a:pt x="1" y="1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9"/>
            <p:cNvSpPr/>
            <p:nvPr/>
          </p:nvSpPr>
          <p:spPr>
            <a:xfrm>
              <a:off x="8168459" y="2504341"/>
              <a:ext cx="39079" cy="1284"/>
            </a:xfrm>
            <a:custGeom>
              <a:avLst/>
              <a:gdLst/>
              <a:ahLst/>
              <a:cxnLst/>
              <a:rect l="l" t="t" r="r" b="b"/>
              <a:pathLst>
                <a:path w="1035" h="34" fill="none" extrusionOk="0">
                  <a:moveTo>
                    <a:pt x="1035" y="0"/>
                  </a:moveTo>
                  <a:lnTo>
                    <a:pt x="1" y="34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9"/>
            <p:cNvSpPr/>
            <p:nvPr/>
          </p:nvSpPr>
          <p:spPr>
            <a:xfrm>
              <a:off x="8114315" y="2378383"/>
              <a:ext cx="39079" cy="1284"/>
            </a:xfrm>
            <a:custGeom>
              <a:avLst/>
              <a:gdLst/>
              <a:ahLst/>
              <a:cxnLst/>
              <a:rect l="l" t="t" r="r" b="b"/>
              <a:pathLst>
                <a:path w="1035" h="34" fill="none" extrusionOk="0">
                  <a:moveTo>
                    <a:pt x="1" y="34"/>
                  </a:moveTo>
                  <a:lnTo>
                    <a:pt x="1035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9"/>
            <p:cNvSpPr/>
            <p:nvPr/>
          </p:nvSpPr>
          <p:spPr>
            <a:xfrm>
              <a:off x="8140783" y="2285199"/>
              <a:ext cx="10081" cy="52898"/>
            </a:xfrm>
            <a:custGeom>
              <a:avLst/>
              <a:gdLst/>
              <a:ahLst/>
              <a:cxnLst/>
              <a:rect l="l" t="t" r="r" b="b"/>
              <a:pathLst>
                <a:path w="267" h="1401" fill="none" extrusionOk="0">
                  <a:moveTo>
                    <a:pt x="267" y="1401"/>
                  </a:moveTo>
                  <a:lnTo>
                    <a:pt x="0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9"/>
            <p:cNvSpPr/>
            <p:nvPr/>
          </p:nvSpPr>
          <p:spPr>
            <a:xfrm>
              <a:off x="8231439" y="2385935"/>
              <a:ext cx="56712" cy="55466"/>
            </a:xfrm>
            <a:custGeom>
              <a:avLst/>
              <a:gdLst/>
              <a:ahLst/>
              <a:cxnLst/>
              <a:rect l="l" t="t" r="r" b="b"/>
              <a:pathLst>
                <a:path w="1502" h="1469" fill="none" extrusionOk="0">
                  <a:moveTo>
                    <a:pt x="1502" y="1468"/>
                  </a:moveTo>
                  <a:lnTo>
                    <a:pt x="1" y="734"/>
                  </a:lnTo>
                  <a:lnTo>
                    <a:pt x="735" y="1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9"/>
            <p:cNvSpPr/>
            <p:nvPr/>
          </p:nvSpPr>
          <p:spPr>
            <a:xfrm>
              <a:off x="7378759" y="2272589"/>
              <a:ext cx="688999" cy="672612"/>
            </a:xfrm>
            <a:custGeom>
              <a:avLst/>
              <a:gdLst/>
              <a:ahLst/>
              <a:cxnLst/>
              <a:rect l="l" t="t" r="r" b="b"/>
              <a:pathLst>
                <a:path w="18248" h="17814" fill="none" extrusionOk="0">
                  <a:moveTo>
                    <a:pt x="1" y="3336"/>
                  </a:moveTo>
                  <a:cubicBezTo>
                    <a:pt x="2303" y="1268"/>
                    <a:pt x="5338" y="0"/>
                    <a:pt x="8741" y="134"/>
                  </a:cubicBezTo>
                  <a:cubicBezTo>
                    <a:pt x="14078" y="334"/>
                    <a:pt x="18247" y="4837"/>
                    <a:pt x="18014" y="10174"/>
                  </a:cubicBezTo>
                  <a:cubicBezTo>
                    <a:pt x="17847" y="14477"/>
                    <a:pt x="14278" y="17813"/>
                    <a:pt x="9975" y="17646"/>
                  </a:cubicBezTo>
                  <a:cubicBezTo>
                    <a:pt x="6572" y="17513"/>
                    <a:pt x="3904" y="14644"/>
                    <a:pt x="4004" y="11242"/>
                  </a:cubicBezTo>
                  <a:cubicBezTo>
                    <a:pt x="4137" y="8473"/>
                    <a:pt x="6439" y="6338"/>
                    <a:pt x="9174" y="6472"/>
                  </a:cubicBezTo>
                  <a:cubicBezTo>
                    <a:pt x="11409" y="6572"/>
                    <a:pt x="13077" y="8406"/>
                    <a:pt x="12977" y="10608"/>
                  </a:cubicBezTo>
                  <a:cubicBezTo>
                    <a:pt x="12910" y="12343"/>
                    <a:pt x="11442" y="13744"/>
                    <a:pt x="9675" y="13644"/>
                  </a:cubicBezTo>
                  <a:cubicBezTo>
                    <a:pt x="8274" y="13610"/>
                    <a:pt x="7173" y="12409"/>
                    <a:pt x="7273" y="11008"/>
                  </a:cubicBezTo>
                  <a:cubicBezTo>
                    <a:pt x="7306" y="9908"/>
                    <a:pt x="8274" y="9007"/>
                    <a:pt x="9408" y="9074"/>
                  </a:cubicBezTo>
                  <a:cubicBezTo>
                    <a:pt x="10308" y="9107"/>
                    <a:pt x="10975" y="9841"/>
                    <a:pt x="10942" y="1074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9"/>
            <p:cNvSpPr/>
            <p:nvPr/>
          </p:nvSpPr>
          <p:spPr>
            <a:xfrm>
              <a:off x="7901475" y="2164264"/>
              <a:ext cx="23938" cy="175119"/>
            </a:xfrm>
            <a:custGeom>
              <a:avLst/>
              <a:gdLst/>
              <a:ahLst/>
              <a:cxnLst/>
              <a:rect l="l" t="t" r="r" b="b"/>
              <a:pathLst>
                <a:path w="634" h="4638" fill="none" extrusionOk="0">
                  <a:moveTo>
                    <a:pt x="634" y="1"/>
                  </a:moveTo>
                  <a:lnTo>
                    <a:pt x="0" y="4637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9"/>
            <p:cNvSpPr/>
            <p:nvPr/>
          </p:nvSpPr>
          <p:spPr>
            <a:xfrm>
              <a:off x="7911557" y="2239853"/>
              <a:ext cx="46631" cy="28998"/>
            </a:xfrm>
            <a:custGeom>
              <a:avLst/>
              <a:gdLst/>
              <a:ahLst/>
              <a:cxnLst/>
              <a:rect l="l" t="t" r="r" b="b"/>
              <a:pathLst>
                <a:path w="1235" h="768" fill="none" extrusionOk="0">
                  <a:moveTo>
                    <a:pt x="1234" y="0"/>
                  </a:moveTo>
                  <a:lnTo>
                    <a:pt x="0" y="767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9"/>
            <p:cNvSpPr/>
            <p:nvPr/>
          </p:nvSpPr>
          <p:spPr>
            <a:xfrm>
              <a:off x="7895170" y="2184426"/>
              <a:ext cx="22692" cy="30244"/>
            </a:xfrm>
            <a:custGeom>
              <a:avLst/>
              <a:gdLst/>
              <a:ahLst/>
              <a:cxnLst/>
              <a:rect l="l" t="t" r="r" b="b"/>
              <a:pathLst>
                <a:path w="601" h="801" fill="none" extrusionOk="0">
                  <a:moveTo>
                    <a:pt x="601" y="801"/>
                  </a:moveTo>
                  <a:lnTo>
                    <a:pt x="0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7" name="Google Shape;2347;p9"/>
          <p:cNvGrpSpPr/>
          <p:nvPr/>
        </p:nvGrpSpPr>
        <p:grpSpPr>
          <a:xfrm>
            <a:off x="1047717" y="1167779"/>
            <a:ext cx="1298269" cy="1040100"/>
            <a:chOff x="731137" y="1872988"/>
            <a:chExt cx="1034065" cy="828435"/>
          </a:xfrm>
        </p:grpSpPr>
        <p:sp>
          <p:nvSpPr>
            <p:cNvPr id="2348" name="Google Shape;2348;p9"/>
            <p:cNvSpPr/>
            <p:nvPr/>
          </p:nvSpPr>
          <p:spPr>
            <a:xfrm>
              <a:off x="1087568" y="1872988"/>
              <a:ext cx="219182" cy="212537"/>
            </a:xfrm>
            <a:custGeom>
              <a:avLst/>
              <a:gdLst/>
              <a:ahLst/>
              <a:cxnLst/>
              <a:rect l="l" t="t" r="r" b="b"/>
              <a:pathLst>
                <a:path w="5805" h="5629" extrusionOk="0">
                  <a:moveTo>
                    <a:pt x="4112" y="1"/>
                  </a:moveTo>
                  <a:cubicBezTo>
                    <a:pt x="3935" y="1"/>
                    <a:pt x="3752" y="30"/>
                    <a:pt x="3569" y="91"/>
                  </a:cubicBezTo>
                  <a:cubicBezTo>
                    <a:pt x="3036" y="258"/>
                    <a:pt x="2769" y="558"/>
                    <a:pt x="2635" y="858"/>
                  </a:cubicBezTo>
                  <a:cubicBezTo>
                    <a:pt x="2441" y="722"/>
                    <a:pt x="2235" y="654"/>
                    <a:pt x="1998" y="654"/>
                  </a:cubicBezTo>
                  <a:cubicBezTo>
                    <a:pt x="1828" y="654"/>
                    <a:pt x="1643" y="689"/>
                    <a:pt x="1435" y="758"/>
                  </a:cubicBezTo>
                  <a:cubicBezTo>
                    <a:pt x="634" y="958"/>
                    <a:pt x="0" y="1792"/>
                    <a:pt x="334" y="2860"/>
                  </a:cubicBezTo>
                  <a:cubicBezTo>
                    <a:pt x="467" y="3294"/>
                    <a:pt x="667" y="3594"/>
                    <a:pt x="1001" y="3894"/>
                  </a:cubicBezTo>
                  <a:cubicBezTo>
                    <a:pt x="1501" y="4294"/>
                    <a:pt x="3636" y="5395"/>
                    <a:pt x="3903" y="5528"/>
                  </a:cubicBezTo>
                  <a:lnTo>
                    <a:pt x="4136" y="5629"/>
                  </a:lnTo>
                  <a:lnTo>
                    <a:pt x="4270" y="5395"/>
                  </a:lnTo>
                  <a:cubicBezTo>
                    <a:pt x="4403" y="5195"/>
                    <a:pt x="5504" y="3060"/>
                    <a:pt x="5671" y="2426"/>
                  </a:cubicBezTo>
                  <a:cubicBezTo>
                    <a:pt x="5804" y="1993"/>
                    <a:pt x="5771" y="1626"/>
                    <a:pt x="5638" y="1225"/>
                  </a:cubicBezTo>
                  <a:cubicBezTo>
                    <a:pt x="5425" y="454"/>
                    <a:pt x="4809" y="1"/>
                    <a:pt x="4112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9"/>
            <p:cNvSpPr/>
            <p:nvPr/>
          </p:nvSpPr>
          <p:spPr>
            <a:xfrm>
              <a:off x="731137" y="2051465"/>
              <a:ext cx="230510" cy="231793"/>
            </a:xfrm>
            <a:custGeom>
              <a:avLst/>
              <a:gdLst/>
              <a:ahLst/>
              <a:cxnLst/>
              <a:rect l="l" t="t" r="r" b="b"/>
              <a:pathLst>
                <a:path w="6105" h="6139" extrusionOk="0">
                  <a:moveTo>
                    <a:pt x="2002" y="1"/>
                  </a:moveTo>
                  <a:cubicBezTo>
                    <a:pt x="901" y="1"/>
                    <a:pt x="134" y="701"/>
                    <a:pt x="67" y="1802"/>
                  </a:cubicBezTo>
                  <a:cubicBezTo>
                    <a:pt x="67" y="2369"/>
                    <a:pt x="300" y="2736"/>
                    <a:pt x="534" y="3003"/>
                  </a:cubicBezTo>
                  <a:cubicBezTo>
                    <a:pt x="200" y="3303"/>
                    <a:pt x="33" y="3704"/>
                    <a:pt x="0" y="4237"/>
                  </a:cubicBezTo>
                  <a:cubicBezTo>
                    <a:pt x="0" y="5171"/>
                    <a:pt x="567" y="6072"/>
                    <a:pt x="1835" y="6139"/>
                  </a:cubicBezTo>
                  <a:cubicBezTo>
                    <a:pt x="2335" y="6139"/>
                    <a:pt x="2735" y="6039"/>
                    <a:pt x="3169" y="5805"/>
                  </a:cubicBezTo>
                  <a:cubicBezTo>
                    <a:pt x="3803" y="5405"/>
                    <a:pt x="5704" y="3570"/>
                    <a:pt x="5904" y="3370"/>
                  </a:cubicBezTo>
                  <a:lnTo>
                    <a:pt x="6104" y="3170"/>
                  </a:lnTo>
                  <a:lnTo>
                    <a:pt x="5904" y="2970"/>
                  </a:lnTo>
                  <a:cubicBezTo>
                    <a:pt x="5704" y="2736"/>
                    <a:pt x="3903" y="835"/>
                    <a:pt x="3302" y="401"/>
                  </a:cubicBezTo>
                  <a:cubicBezTo>
                    <a:pt x="2902" y="134"/>
                    <a:pt x="2502" y="1"/>
                    <a:pt x="2002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9"/>
            <p:cNvSpPr/>
            <p:nvPr/>
          </p:nvSpPr>
          <p:spPr>
            <a:xfrm>
              <a:off x="853282" y="2182482"/>
              <a:ext cx="236815" cy="234248"/>
            </a:xfrm>
            <a:custGeom>
              <a:avLst/>
              <a:gdLst/>
              <a:ahLst/>
              <a:cxnLst/>
              <a:rect l="l" t="t" r="r" b="b"/>
              <a:pathLst>
                <a:path w="6272" h="6204" extrusionOk="0">
                  <a:moveTo>
                    <a:pt x="5138" y="0"/>
                  </a:moveTo>
                  <a:lnTo>
                    <a:pt x="4838" y="67"/>
                  </a:lnTo>
                  <a:cubicBezTo>
                    <a:pt x="4571" y="200"/>
                    <a:pt x="2069" y="1001"/>
                    <a:pt x="1435" y="1368"/>
                  </a:cubicBezTo>
                  <a:cubicBezTo>
                    <a:pt x="1001" y="1601"/>
                    <a:pt x="735" y="1901"/>
                    <a:pt x="501" y="2368"/>
                  </a:cubicBezTo>
                  <a:cubicBezTo>
                    <a:pt x="1" y="3369"/>
                    <a:pt x="334" y="4370"/>
                    <a:pt x="1302" y="4870"/>
                  </a:cubicBezTo>
                  <a:cubicBezTo>
                    <a:pt x="1592" y="5033"/>
                    <a:pt x="1862" y="5088"/>
                    <a:pt x="2096" y="5088"/>
                  </a:cubicBezTo>
                  <a:cubicBezTo>
                    <a:pt x="2294" y="5088"/>
                    <a:pt x="2465" y="5049"/>
                    <a:pt x="2603" y="5004"/>
                  </a:cubicBezTo>
                  <a:cubicBezTo>
                    <a:pt x="2736" y="5404"/>
                    <a:pt x="3003" y="5737"/>
                    <a:pt x="3437" y="6004"/>
                  </a:cubicBezTo>
                  <a:cubicBezTo>
                    <a:pt x="3705" y="6133"/>
                    <a:pt x="4005" y="6203"/>
                    <a:pt x="4306" y="6203"/>
                  </a:cubicBezTo>
                  <a:cubicBezTo>
                    <a:pt x="4939" y="6203"/>
                    <a:pt x="5577" y="5894"/>
                    <a:pt x="5938" y="5170"/>
                  </a:cubicBezTo>
                  <a:cubicBezTo>
                    <a:pt x="6172" y="4703"/>
                    <a:pt x="6272" y="4270"/>
                    <a:pt x="6239" y="3836"/>
                  </a:cubicBezTo>
                  <a:cubicBezTo>
                    <a:pt x="6138" y="3069"/>
                    <a:pt x="5305" y="567"/>
                    <a:pt x="5238" y="267"/>
                  </a:cubicBezTo>
                  <a:lnTo>
                    <a:pt x="5138" y="0"/>
                  </a:ln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9"/>
            <p:cNvSpPr/>
            <p:nvPr/>
          </p:nvSpPr>
          <p:spPr>
            <a:xfrm>
              <a:off x="865893" y="1939931"/>
              <a:ext cx="239345" cy="233757"/>
            </a:xfrm>
            <a:custGeom>
              <a:avLst/>
              <a:gdLst/>
              <a:ahLst/>
              <a:cxnLst/>
              <a:rect l="l" t="t" r="r" b="b"/>
              <a:pathLst>
                <a:path w="6339" h="6191" extrusionOk="0">
                  <a:moveTo>
                    <a:pt x="4431" y="0"/>
                  </a:moveTo>
                  <a:cubicBezTo>
                    <a:pt x="4184" y="0"/>
                    <a:pt x="3927" y="50"/>
                    <a:pt x="3670" y="153"/>
                  </a:cubicBezTo>
                  <a:cubicBezTo>
                    <a:pt x="3136" y="420"/>
                    <a:pt x="2902" y="753"/>
                    <a:pt x="2769" y="1087"/>
                  </a:cubicBezTo>
                  <a:cubicBezTo>
                    <a:pt x="2570" y="960"/>
                    <a:pt x="2342" y="902"/>
                    <a:pt x="2100" y="902"/>
                  </a:cubicBezTo>
                  <a:cubicBezTo>
                    <a:pt x="1896" y="902"/>
                    <a:pt x="1682" y="944"/>
                    <a:pt x="1468" y="1020"/>
                  </a:cubicBezTo>
                  <a:cubicBezTo>
                    <a:pt x="601" y="1354"/>
                    <a:pt x="0" y="2321"/>
                    <a:pt x="467" y="3455"/>
                  </a:cubicBezTo>
                  <a:cubicBezTo>
                    <a:pt x="667" y="3922"/>
                    <a:pt x="934" y="4256"/>
                    <a:pt x="1301" y="4523"/>
                  </a:cubicBezTo>
                  <a:cubicBezTo>
                    <a:pt x="1902" y="4956"/>
                    <a:pt x="4337" y="5957"/>
                    <a:pt x="4637" y="6090"/>
                  </a:cubicBezTo>
                  <a:lnTo>
                    <a:pt x="4904" y="6191"/>
                  </a:lnTo>
                  <a:lnTo>
                    <a:pt x="5004" y="5957"/>
                  </a:lnTo>
                  <a:cubicBezTo>
                    <a:pt x="5137" y="5690"/>
                    <a:pt x="6138" y="3255"/>
                    <a:pt x="6271" y="2521"/>
                  </a:cubicBezTo>
                  <a:cubicBezTo>
                    <a:pt x="6338" y="2088"/>
                    <a:pt x="6305" y="1654"/>
                    <a:pt x="6105" y="1187"/>
                  </a:cubicBezTo>
                  <a:cubicBezTo>
                    <a:pt x="5782" y="418"/>
                    <a:pt x="5147" y="0"/>
                    <a:pt x="4431" y="0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9"/>
            <p:cNvSpPr/>
            <p:nvPr/>
          </p:nvSpPr>
          <p:spPr>
            <a:xfrm>
              <a:off x="804160" y="2164849"/>
              <a:ext cx="361528" cy="12611"/>
            </a:xfrm>
            <a:custGeom>
              <a:avLst/>
              <a:gdLst/>
              <a:ahLst/>
              <a:cxnLst/>
              <a:rect l="l" t="t" r="r" b="b"/>
              <a:pathLst>
                <a:path w="9575" h="334" fill="none" extrusionOk="0">
                  <a:moveTo>
                    <a:pt x="1" y="0"/>
                  </a:moveTo>
                  <a:lnTo>
                    <a:pt x="9574" y="334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9"/>
            <p:cNvSpPr/>
            <p:nvPr/>
          </p:nvSpPr>
          <p:spPr>
            <a:xfrm>
              <a:off x="945222" y="2056524"/>
              <a:ext cx="115916" cy="240591"/>
            </a:xfrm>
            <a:custGeom>
              <a:avLst/>
              <a:gdLst/>
              <a:ahLst/>
              <a:cxnLst/>
              <a:rect l="l" t="t" r="r" b="b"/>
              <a:pathLst>
                <a:path w="3070" h="6372" fill="none" extrusionOk="0">
                  <a:moveTo>
                    <a:pt x="1" y="6372"/>
                  </a:moveTo>
                  <a:lnTo>
                    <a:pt x="3070" y="3169"/>
                  </a:lnTo>
                  <a:lnTo>
                    <a:pt x="535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9"/>
            <p:cNvSpPr/>
            <p:nvPr/>
          </p:nvSpPr>
          <p:spPr>
            <a:xfrm>
              <a:off x="1020813" y="2216463"/>
              <a:ext cx="1284" cy="49160"/>
            </a:xfrm>
            <a:custGeom>
              <a:avLst/>
              <a:gdLst/>
              <a:ahLst/>
              <a:cxnLst/>
              <a:rect l="l" t="t" r="r" b="b"/>
              <a:pathLst>
                <a:path w="34" h="1302" fill="none" extrusionOk="0">
                  <a:moveTo>
                    <a:pt x="0" y="1302"/>
                  </a:moveTo>
                  <a:lnTo>
                    <a:pt x="34" y="1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9"/>
            <p:cNvSpPr/>
            <p:nvPr/>
          </p:nvSpPr>
          <p:spPr>
            <a:xfrm>
              <a:off x="938954" y="2260563"/>
              <a:ext cx="39079" cy="1284"/>
            </a:xfrm>
            <a:custGeom>
              <a:avLst/>
              <a:gdLst/>
              <a:ahLst/>
              <a:cxnLst/>
              <a:rect l="l" t="t" r="r" b="b"/>
              <a:pathLst>
                <a:path w="1035" h="34" fill="none" extrusionOk="0">
                  <a:moveTo>
                    <a:pt x="0" y="0"/>
                  </a:moveTo>
                  <a:lnTo>
                    <a:pt x="1034" y="34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9"/>
            <p:cNvSpPr/>
            <p:nvPr/>
          </p:nvSpPr>
          <p:spPr>
            <a:xfrm>
              <a:off x="990569" y="2134606"/>
              <a:ext cx="40363" cy="1284"/>
            </a:xfrm>
            <a:custGeom>
              <a:avLst/>
              <a:gdLst/>
              <a:ahLst/>
              <a:cxnLst/>
              <a:rect l="l" t="t" r="r" b="b"/>
              <a:pathLst>
                <a:path w="1069" h="34" fill="none" extrusionOk="0">
                  <a:moveTo>
                    <a:pt x="1068" y="34"/>
                  </a:moveTo>
                  <a:lnTo>
                    <a:pt x="1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9"/>
            <p:cNvSpPr/>
            <p:nvPr/>
          </p:nvSpPr>
          <p:spPr>
            <a:xfrm>
              <a:off x="993099" y="2041422"/>
              <a:ext cx="11365" cy="52898"/>
            </a:xfrm>
            <a:custGeom>
              <a:avLst/>
              <a:gdLst/>
              <a:ahLst/>
              <a:cxnLst/>
              <a:rect l="l" t="t" r="r" b="b"/>
              <a:pathLst>
                <a:path w="301" h="1401" fill="none" extrusionOk="0">
                  <a:moveTo>
                    <a:pt x="0" y="1401"/>
                  </a:moveTo>
                  <a:lnTo>
                    <a:pt x="301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9"/>
            <p:cNvSpPr/>
            <p:nvPr/>
          </p:nvSpPr>
          <p:spPr>
            <a:xfrm>
              <a:off x="858342" y="2142157"/>
              <a:ext cx="55428" cy="55466"/>
            </a:xfrm>
            <a:custGeom>
              <a:avLst/>
              <a:gdLst/>
              <a:ahLst/>
              <a:cxnLst/>
              <a:rect l="l" t="t" r="r" b="b"/>
              <a:pathLst>
                <a:path w="1468" h="1469" fill="none" extrusionOk="0">
                  <a:moveTo>
                    <a:pt x="0" y="1468"/>
                  </a:moveTo>
                  <a:lnTo>
                    <a:pt x="1468" y="734"/>
                  </a:lnTo>
                  <a:lnTo>
                    <a:pt x="701" y="1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9"/>
            <p:cNvSpPr/>
            <p:nvPr/>
          </p:nvSpPr>
          <p:spPr>
            <a:xfrm>
              <a:off x="1077487" y="2028811"/>
              <a:ext cx="687715" cy="672612"/>
            </a:xfrm>
            <a:custGeom>
              <a:avLst/>
              <a:gdLst/>
              <a:ahLst/>
              <a:cxnLst/>
              <a:rect l="l" t="t" r="r" b="b"/>
              <a:pathLst>
                <a:path w="18214" h="17814" fill="none" extrusionOk="0">
                  <a:moveTo>
                    <a:pt x="18213" y="3336"/>
                  </a:moveTo>
                  <a:cubicBezTo>
                    <a:pt x="15912" y="1268"/>
                    <a:pt x="12876" y="0"/>
                    <a:pt x="9507" y="134"/>
                  </a:cubicBezTo>
                  <a:cubicBezTo>
                    <a:pt x="4170" y="334"/>
                    <a:pt x="0" y="4837"/>
                    <a:pt x="200" y="10174"/>
                  </a:cubicBezTo>
                  <a:cubicBezTo>
                    <a:pt x="367" y="14477"/>
                    <a:pt x="3970" y="17813"/>
                    <a:pt x="8240" y="17646"/>
                  </a:cubicBezTo>
                  <a:cubicBezTo>
                    <a:pt x="11675" y="17513"/>
                    <a:pt x="14344" y="14644"/>
                    <a:pt x="14210" y="11242"/>
                  </a:cubicBezTo>
                  <a:cubicBezTo>
                    <a:pt x="14077" y="8473"/>
                    <a:pt x="11775" y="6338"/>
                    <a:pt x="9040" y="6472"/>
                  </a:cubicBezTo>
                  <a:cubicBezTo>
                    <a:pt x="6839" y="6572"/>
                    <a:pt x="5171" y="8406"/>
                    <a:pt x="5237" y="10608"/>
                  </a:cubicBezTo>
                  <a:cubicBezTo>
                    <a:pt x="5337" y="12343"/>
                    <a:pt x="6772" y="13744"/>
                    <a:pt x="8540" y="13644"/>
                  </a:cubicBezTo>
                  <a:cubicBezTo>
                    <a:pt x="9974" y="13610"/>
                    <a:pt x="11042" y="12409"/>
                    <a:pt x="10975" y="11008"/>
                  </a:cubicBezTo>
                  <a:cubicBezTo>
                    <a:pt x="10908" y="9908"/>
                    <a:pt x="9974" y="9007"/>
                    <a:pt x="8840" y="9074"/>
                  </a:cubicBezTo>
                  <a:cubicBezTo>
                    <a:pt x="7906" y="9107"/>
                    <a:pt x="7239" y="9841"/>
                    <a:pt x="7306" y="1074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9"/>
            <p:cNvSpPr/>
            <p:nvPr/>
          </p:nvSpPr>
          <p:spPr>
            <a:xfrm>
              <a:off x="1221079" y="1920486"/>
              <a:ext cx="22692" cy="175119"/>
            </a:xfrm>
            <a:custGeom>
              <a:avLst/>
              <a:gdLst/>
              <a:ahLst/>
              <a:cxnLst/>
              <a:rect l="l" t="t" r="r" b="b"/>
              <a:pathLst>
                <a:path w="601" h="4638" fill="none" extrusionOk="0">
                  <a:moveTo>
                    <a:pt x="0" y="1"/>
                  </a:moveTo>
                  <a:lnTo>
                    <a:pt x="600" y="4637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9"/>
            <p:cNvSpPr/>
            <p:nvPr/>
          </p:nvSpPr>
          <p:spPr>
            <a:xfrm>
              <a:off x="1185813" y="1996075"/>
              <a:ext cx="46631" cy="28998"/>
            </a:xfrm>
            <a:custGeom>
              <a:avLst/>
              <a:gdLst/>
              <a:ahLst/>
              <a:cxnLst/>
              <a:rect l="l" t="t" r="r" b="b"/>
              <a:pathLst>
                <a:path w="1235" h="768" fill="none" extrusionOk="0">
                  <a:moveTo>
                    <a:pt x="0" y="0"/>
                  </a:moveTo>
                  <a:lnTo>
                    <a:pt x="1234" y="767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9"/>
            <p:cNvSpPr/>
            <p:nvPr/>
          </p:nvSpPr>
          <p:spPr>
            <a:xfrm>
              <a:off x="1227347" y="1940648"/>
              <a:ext cx="22730" cy="30244"/>
            </a:xfrm>
            <a:custGeom>
              <a:avLst/>
              <a:gdLst/>
              <a:ahLst/>
              <a:cxnLst/>
              <a:rect l="l" t="t" r="r" b="b"/>
              <a:pathLst>
                <a:path w="602" h="801" fill="none" extrusionOk="0">
                  <a:moveTo>
                    <a:pt x="1" y="801"/>
                  </a:moveTo>
                  <a:lnTo>
                    <a:pt x="601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3" name="Google Shape;2363;p9"/>
          <p:cNvSpPr/>
          <p:nvPr/>
        </p:nvSpPr>
        <p:spPr>
          <a:xfrm>
            <a:off x="4774953" y="3602762"/>
            <a:ext cx="627620" cy="503051"/>
          </a:xfrm>
          <a:custGeom>
            <a:avLst/>
            <a:gdLst/>
            <a:ahLst/>
            <a:cxnLst/>
            <a:rect l="l" t="t" r="r" b="b"/>
            <a:pathLst>
              <a:path w="21564" h="17284" fill="none" extrusionOk="0">
                <a:moveTo>
                  <a:pt x="18771" y="0"/>
                </a:moveTo>
                <a:cubicBezTo>
                  <a:pt x="21564" y="5532"/>
                  <a:pt x="19333" y="12260"/>
                  <a:pt x="13802" y="15062"/>
                </a:cubicBezTo>
                <a:cubicBezTo>
                  <a:pt x="9404" y="17284"/>
                  <a:pt x="3990" y="15515"/>
                  <a:pt x="1768" y="11126"/>
                </a:cubicBezTo>
                <a:cubicBezTo>
                  <a:pt x="0" y="7590"/>
                  <a:pt x="1424" y="3310"/>
                  <a:pt x="4960" y="1478"/>
                </a:cubicBezTo>
                <a:cubicBezTo>
                  <a:pt x="7817" y="54"/>
                  <a:pt x="11244" y="1197"/>
                  <a:pt x="12668" y="3999"/>
                </a:cubicBezTo>
                <a:cubicBezTo>
                  <a:pt x="13811" y="6275"/>
                  <a:pt x="12895" y="9023"/>
                  <a:pt x="10619" y="10165"/>
                </a:cubicBezTo>
                <a:cubicBezTo>
                  <a:pt x="8796" y="11081"/>
                  <a:pt x="6629" y="10338"/>
                  <a:pt x="5713" y="8569"/>
                </a:cubicBezTo>
              </a:path>
            </a:pathLst>
          </a:custGeom>
          <a:noFill/>
          <a:ln w="19050" cap="flat" cmpd="sng">
            <a:solidFill>
              <a:srgbClr val="042613"/>
            </a:solidFill>
            <a:prstDash val="solid"/>
            <a:miter lim="906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4" name="Google Shape;2364;p9"/>
          <p:cNvSpPr/>
          <p:nvPr/>
        </p:nvSpPr>
        <p:spPr>
          <a:xfrm>
            <a:off x="5228097" y="3753995"/>
            <a:ext cx="124860" cy="107689"/>
          </a:xfrm>
          <a:custGeom>
            <a:avLst/>
            <a:gdLst/>
            <a:ahLst/>
            <a:cxnLst/>
            <a:rect l="l" t="t" r="r" b="b"/>
            <a:pathLst>
              <a:path w="4290" h="3700" fill="none" extrusionOk="0">
                <a:moveTo>
                  <a:pt x="4290" y="1424"/>
                </a:moveTo>
                <a:cubicBezTo>
                  <a:pt x="4172" y="2104"/>
                  <a:pt x="3773" y="2739"/>
                  <a:pt x="3138" y="3128"/>
                </a:cubicBezTo>
                <a:cubicBezTo>
                  <a:pt x="2222" y="3700"/>
                  <a:pt x="1035" y="3419"/>
                  <a:pt x="454" y="2512"/>
                </a:cubicBezTo>
                <a:cubicBezTo>
                  <a:pt x="1" y="1768"/>
                  <a:pt x="228" y="798"/>
                  <a:pt x="962" y="345"/>
                </a:cubicBezTo>
                <a:cubicBezTo>
                  <a:pt x="1533" y="0"/>
                  <a:pt x="2340" y="172"/>
                  <a:pt x="2676" y="744"/>
                </a:cubicBezTo>
              </a:path>
            </a:pathLst>
          </a:custGeom>
          <a:noFill/>
          <a:ln w="19050" cap="flat" cmpd="sng">
            <a:solidFill>
              <a:srgbClr val="042613"/>
            </a:solidFill>
            <a:prstDash val="solid"/>
            <a:miter lim="906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5" name="Google Shape;2365;p9"/>
          <p:cNvSpPr/>
          <p:nvPr/>
        </p:nvSpPr>
        <p:spPr>
          <a:xfrm>
            <a:off x="5184293" y="3493150"/>
            <a:ext cx="779141" cy="131787"/>
          </a:xfrm>
          <a:custGeom>
            <a:avLst/>
            <a:gdLst/>
            <a:ahLst/>
            <a:cxnLst/>
            <a:rect l="l" t="t" r="r" b="b"/>
            <a:pathLst>
              <a:path w="26770" h="4528" extrusionOk="0">
                <a:moveTo>
                  <a:pt x="26769" y="1372"/>
                </a:moveTo>
                <a:lnTo>
                  <a:pt x="26769" y="1372"/>
                </a:lnTo>
                <a:cubicBezTo>
                  <a:pt x="26768" y="1373"/>
                  <a:pt x="26767" y="1373"/>
                  <a:pt x="26766" y="1374"/>
                </a:cubicBezTo>
                <a:lnTo>
                  <a:pt x="26766" y="1374"/>
                </a:lnTo>
                <a:cubicBezTo>
                  <a:pt x="26767" y="1373"/>
                  <a:pt x="26768" y="1373"/>
                  <a:pt x="26769" y="1372"/>
                </a:cubicBezTo>
                <a:close/>
                <a:moveTo>
                  <a:pt x="17907" y="0"/>
                </a:moveTo>
                <a:cubicBezTo>
                  <a:pt x="17512" y="0"/>
                  <a:pt x="17135" y="18"/>
                  <a:pt x="16785" y="57"/>
                </a:cubicBezTo>
                <a:cubicBezTo>
                  <a:pt x="15425" y="230"/>
                  <a:pt x="15879" y="1200"/>
                  <a:pt x="16223" y="1653"/>
                </a:cubicBezTo>
                <a:cubicBezTo>
                  <a:pt x="14509" y="1019"/>
                  <a:pt x="12741" y="393"/>
                  <a:pt x="11200" y="338"/>
                </a:cubicBezTo>
                <a:cubicBezTo>
                  <a:pt x="11173" y="338"/>
                  <a:pt x="11146" y="337"/>
                  <a:pt x="11121" y="337"/>
                </a:cubicBezTo>
                <a:cubicBezTo>
                  <a:pt x="9348" y="337"/>
                  <a:pt x="10519" y="2161"/>
                  <a:pt x="10519" y="2161"/>
                </a:cubicBezTo>
                <a:cubicBezTo>
                  <a:pt x="10513" y="2170"/>
                  <a:pt x="10487" y="2174"/>
                  <a:pt x="10444" y="2174"/>
                </a:cubicBezTo>
                <a:cubicBezTo>
                  <a:pt x="9939" y="2174"/>
                  <a:pt x="7039" y="1617"/>
                  <a:pt x="4220" y="1617"/>
                </a:cubicBezTo>
                <a:cubicBezTo>
                  <a:pt x="2644" y="1617"/>
                  <a:pt x="1094" y="1791"/>
                  <a:pt x="1" y="2333"/>
                </a:cubicBezTo>
                <a:cubicBezTo>
                  <a:pt x="2050" y="3068"/>
                  <a:pt x="4108" y="3648"/>
                  <a:pt x="6221" y="3993"/>
                </a:cubicBezTo>
                <a:cubicBezTo>
                  <a:pt x="8246" y="4348"/>
                  <a:pt x="10280" y="4527"/>
                  <a:pt x="12307" y="4527"/>
                </a:cubicBezTo>
                <a:cubicBezTo>
                  <a:pt x="15139" y="4527"/>
                  <a:pt x="17957" y="4179"/>
                  <a:pt x="20721" y="3476"/>
                </a:cubicBezTo>
                <a:cubicBezTo>
                  <a:pt x="22778" y="2968"/>
                  <a:pt x="24835" y="2289"/>
                  <a:pt x="26766" y="1374"/>
                </a:cubicBezTo>
                <a:lnTo>
                  <a:pt x="26766" y="1374"/>
                </a:lnTo>
                <a:cubicBezTo>
                  <a:pt x="26760" y="1376"/>
                  <a:pt x="26751" y="1377"/>
                  <a:pt x="26739" y="1377"/>
                </a:cubicBezTo>
                <a:cubicBezTo>
                  <a:pt x="26286" y="1377"/>
                  <a:pt x="21388" y="0"/>
                  <a:pt x="17907" y="0"/>
                </a:cubicBezTo>
                <a:close/>
              </a:path>
            </a:pathLst>
          </a:custGeom>
          <a:solidFill>
            <a:srgbClr val="277D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6" name="Google Shape;2366;p9"/>
          <p:cNvSpPr/>
          <p:nvPr/>
        </p:nvSpPr>
        <p:spPr>
          <a:xfrm>
            <a:off x="5184817" y="3529649"/>
            <a:ext cx="784409" cy="212816"/>
          </a:xfrm>
          <a:custGeom>
            <a:avLst/>
            <a:gdLst/>
            <a:ahLst/>
            <a:cxnLst/>
            <a:rect l="l" t="t" r="r" b="b"/>
            <a:pathLst>
              <a:path w="26951" h="7312" extrusionOk="0">
                <a:moveTo>
                  <a:pt x="10220" y="5423"/>
                </a:moveTo>
                <a:cubicBezTo>
                  <a:pt x="10222" y="5423"/>
                  <a:pt x="10222" y="5424"/>
                  <a:pt x="10220" y="5428"/>
                </a:cubicBezTo>
                <a:lnTo>
                  <a:pt x="10220" y="5428"/>
                </a:lnTo>
                <a:cubicBezTo>
                  <a:pt x="10221" y="5426"/>
                  <a:pt x="10221" y="5424"/>
                  <a:pt x="10220" y="5423"/>
                </a:cubicBezTo>
                <a:close/>
                <a:moveTo>
                  <a:pt x="26724" y="0"/>
                </a:moveTo>
                <a:cubicBezTo>
                  <a:pt x="24774" y="853"/>
                  <a:pt x="22716" y="1605"/>
                  <a:pt x="20667" y="2113"/>
                </a:cubicBezTo>
                <a:cubicBezTo>
                  <a:pt x="17863" y="2785"/>
                  <a:pt x="14976" y="3141"/>
                  <a:pt x="12092" y="3141"/>
                </a:cubicBezTo>
                <a:cubicBezTo>
                  <a:pt x="10107" y="3141"/>
                  <a:pt x="8122" y="2972"/>
                  <a:pt x="6167" y="2621"/>
                </a:cubicBezTo>
                <a:cubicBezTo>
                  <a:pt x="4054" y="2285"/>
                  <a:pt x="2150" y="1678"/>
                  <a:pt x="1" y="1079"/>
                </a:cubicBezTo>
                <a:lnTo>
                  <a:pt x="1" y="1079"/>
                </a:lnTo>
                <a:cubicBezTo>
                  <a:pt x="1054" y="4523"/>
                  <a:pt x="8099" y="5479"/>
                  <a:pt x="9835" y="5479"/>
                </a:cubicBezTo>
                <a:cubicBezTo>
                  <a:pt x="10050" y="5479"/>
                  <a:pt x="10183" y="5464"/>
                  <a:pt x="10214" y="5438"/>
                </a:cubicBezTo>
                <a:lnTo>
                  <a:pt x="10214" y="5438"/>
                </a:lnTo>
                <a:cubicBezTo>
                  <a:pt x="10093" y="5605"/>
                  <a:pt x="8638" y="7137"/>
                  <a:pt x="10900" y="7300"/>
                </a:cubicBezTo>
                <a:cubicBezTo>
                  <a:pt x="11032" y="7308"/>
                  <a:pt x="11165" y="7312"/>
                  <a:pt x="11299" y="7312"/>
                </a:cubicBezTo>
                <a:cubicBezTo>
                  <a:pt x="13195" y="7312"/>
                  <a:pt x="15239" y="6548"/>
                  <a:pt x="16840" y="5532"/>
                </a:cubicBezTo>
                <a:lnTo>
                  <a:pt x="16840" y="5532"/>
                </a:lnTo>
                <a:cubicBezTo>
                  <a:pt x="16640" y="6035"/>
                  <a:pt x="16349" y="6897"/>
                  <a:pt x="17460" y="6897"/>
                </a:cubicBezTo>
                <a:cubicBezTo>
                  <a:pt x="17610" y="6897"/>
                  <a:pt x="17786" y="6881"/>
                  <a:pt x="17992" y="6847"/>
                </a:cubicBezTo>
                <a:cubicBezTo>
                  <a:pt x="23070" y="6284"/>
                  <a:pt x="26951" y="0"/>
                  <a:pt x="26724" y="0"/>
                </a:cubicBezTo>
                <a:close/>
              </a:path>
            </a:pathLst>
          </a:custGeom>
          <a:solidFill>
            <a:srgbClr val="2D95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7" name="Google Shape;2367;p9"/>
          <p:cNvSpPr/>
          <p:nvPr/>
        </p:nvSpPr>
        <p:spPr>
          <a:xfrm>
            <a:off x="5139704" y="3531205"/>
            <a:ext cx="825563" cy="789153"/>
          </a:xfrm>
          <a:custGeom>
            <a:avLst/>
            <a:gdLst/>
            <a:ahLst/>
            <a:cxnLst/>
            <a:rect l="l" t="t" r="r" b="b"/>
            <a:pathLst>
              <a:path w="28365" h="27114" extrusionOk="0">
                <a:moveTo>
                  <a:pt x="28365" y="0"/>
                </a:moveTo>
                <a:lnTo>
                  <a:pt x="28365" y="0"/>
                </a:lnTo>
                <a:cubicBezTo>
                  <a:pt x="28363" y="3"/>
                  <a:pt x="28362" y="6"/>
                  <a:pt x="28361" y="9"/>
                </a:cubicBezTo>
                <a:lnTo>
                  <a:pt x="28361" y="9"/>
                </a:lnTo>
                <a:cubicBezTo>
                  <a:pt x="28363" y="6"/>
                  <a:pt x="28364" y="3"/>
                  <a:pt x="28365" y="0"/>
                </a:cubicBezTo>
                <a:close/>
                <a:moveTo>
                  <a:pt x="28361" y="9"/>
                </a:moveTo>
                <a:cubicBezTo>
                  <a:pt x="28147" y="363"/>
                  <a:pt x="19547" y="4433"/>
                  <a:pt x="16150" y="8279"/>
                </a:cubicBezTo>
                <a:cubicBezTo>
                  <a:pt x="14853" y="9821"/>
                  <a:pt x="16214" y="10447"/>
                  <a:pt x="17075" y="10610"/>
                </a:cubicBezTo>
                <a:cubicBezTo>
                  <a:pt x="14627" y="11580"/>
                  <a:pt x="12106" y="12605"/>
                  <a:pt x="10338" y="14092"/>
                </a:cubicBezTo>
                <a:cubicBezTo>
                  <a:pt x="8170" y="15915"/>
                  <a:pt x="11253" y="16776"/>
                  <a:pt x="11317" y="16776"/>
                </a:cubicBezTo>
                <a:cubicBezTo>
                  <a:pt x="11371" y="17121"/>
                  <a:pt x="1895" y="22371"/>
                  <a:pt x="0" y="27113"/>
                </a:cubicBezTo>
                <a:cubicBezTo>
                  <a:pt x="2974" y="25971"/>
                  <a:pt x="5758" y="24547"/>
                  <a:pt x="8442" y="22888"/>
                </a:cubicBezTo>
                <a:cubicBezTo>
                  <a:pt x="14491" y="19125"/>
                  <a:pt x="19750" y="14164"/>
                  <a:pt x="23794" y="8225"/>
                </a:cubicBezTo>
                <a:cubicBezTo>
                  <a:pt x="25561" y="5652"/>
                  <a:pt x="27101" y="2926"/>
                  <a:pt x="28361" y="9"/>
                </a:cubicBezTo>
                <a:close/>
              </a:path>
            </a:pathLst>
          </a:custGeom>
          <a:solidFill>
            <a:srgbClr val="277D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8" name="Google Shape;2368;p9"/>
          <p:cNvSpPr/>
          <p:nvPr/>
        </p:nvSpPr>
        <p:spPr>
          <a:xfrm>
            <a:off x="5139966" y="3530871"/>
            <a:ext cx="880543" cy="809759"/>
          </a:xfrm>
          <a:custGeom>
            <a:avLst/>
            <a:gdLst/>
            <a:ahLst/>
            <a:cxnLst/>
            <a:rect l="l" t="t" r="r" b="b"/>
            <a:pathLst>
              <a:path w="30254" h="27822" extrusionOk="0">
                <a:moveTo>
                  <a:pt x="15462" y="22038"/>
                </a:moveTo>
                <a:cubicBezTo>
                  <a:pt x="15464" y="22038"/>
                  <a:pt x="15465" y="22040"/>
                  <a:pt x="15466" y="22043"/>
                </a:cubicBezTo>
                <a:lnTo>
                  <a:pt x="15466" y="22043"/>
                </a:lnTo>
                <a:cubicBezTo>
                  <a:pt x="15464" y="22042"/>
                  <a:pt x="15463" y="22040"/>
                  <a:pt x="15461" y="22039"/>
                </a:cubicBezTo>
                <a:cubicBezTo>
                  <a:pt x="15462" y="22038"/>
                  <a:pt x="15462" y="22038"/>
                  <a:pt x="15462" y="22038"/>
                </a:cubicBezTo>
                <a:close/>
                <a:moveTo>
                  <a:pt x="28255" y="0"/>
                </a:moveTo>
                <a:cubicBezTo>
                  <a:pt x="28252" y="0"/>
                  <a:pt x="28249" y="1"/>
                  <a:pt x="28247" y="4"/>
                </a:cubicBezTo>
                <a:cubicBezTo>
                  <a:pt x="26995" y="2860"/>
                  <a:pt x="25454" y="5653"/>
                  <a:pt x="23686" y="8228"/>
                </a:cubicBezTo>
                <a:cubicBezTo>
                  <a:pt x="19696" y="14104"/>
                  <a:pt x="14554" y="19074"/>
                  <a:pt x="8451" y="22837"/>
                </a:cubicBezTo>
                <a:cubicBezTo>
                  <a:pt x="5758" y="24487"/>
                  <a:pt x="2956" y="25847"/>
                  <a:pt x="0" y="27062"/>
                </a:cubicBezTo>
                <a:cubicBezTo>
                  <a:pt x="850" y="27598"/>
                  <a:pt x="1859" y="27822"/>
                  <a:pt x="2950" y="27822"/>
                </a:cubicBezTo>
                <a:cubicBezTo>
                  <a:pt x="8209" y="27822"/>
                  <a:pt x="15345" y="22611"/>
                  <a:pt x="15470" y="22075"/>
                </a:cubicBezTo>
                <a:lnTo>
                  <a:pt x="15470" y="22075"/>
                </a:lnTo>
                <a:cubicBezTo>
                  <a:pt x="15492" y="22353"/>
                  <a:pt x="15455" y="24108"/>
                  <a:pt x="16545" y="24108"/>
                </a:cubicBezTo>
                <a:cubicBezTo>
                  <a:pt x="16905" y="24108"/>
                  <a:pt x="17388" y="23917"/>
                  <a:pt x="18036" y="23417"/>
                </a:cubicBezTo>
                <a:cubicBezTo>
                  <a:pt x="20331" y="21585"/>
                  <a:pt x="21917" y="18566"/>
                  <a:pt x="22779" y="15709"/>
                </a:cubicBezTo>
                <a:cubicBezTo>
                  <a:pt x="22922" y="16254"/>
                  <a:pt x="23247" y="17023"/>
                  <a:pt x="23883" y="17023"/>
                </a:cubicBezTo>
                <a:cubicBezTo>
                  <a:pt x="24253" y="17023"/>
                  <a:pt x="24729" y="16762"/>
                  <a:pt x="25336" y="16045"/>
                </a:cubicBezTo>
                <a:cubicBezTo>
                  <a:pt x="30253" y="10509"/>
                  <a:pt x="28511" y="0"/>
                  <a:pt x="28255" y="0"/>
                </a:cubicBezTo>
                <a:close/>
              </a:path>
            </a:pathLst>
          </a:custGeom>
          <a:solidFill>
            <a:srgbClr val="2D95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9" name="Google Shape;2369;p9"/>
          <p:cNvSpPr/>
          <p:nvPr/>
        </p:nvSpPr>
        <p:spPr>
          <a:xfrm>
            <a:off x="4922489" y="3833687"/>
            <a:ext cx="36439" cy="36178"/>
          </a:xfrm>
          <a:custGeom>
            <a:avLst/>
            <a:gdLst/>
            <a:ahLst/>
            <a:cxnLst/>
            <a:rect l="l" t="t" r="r" b="b"/>
            <a:pathLst>
              <a:path w="1252" h="1243" extrusionOk="0">
                <a:moveTo>
                  <a:pt x="626" y="1"/>
                </a:moveTo>
                <a:cubicBezTo>
                  <a:pt x="281" y="1"/>
                  <a:pt x="0" y="273"/>
                  <a:pt x="0" y="617"/>
                </a:cubicBezTo>
                <a:cubicBezTo>
                  <a:pt x="0" y="962"/>
                  <a:pt x="281" y="1243"/>
                  <a:pt x="626" y="1243"/>
                </a:cubicBezTo>
                <a:cubicBezTo>
                  <a:pt x="970" y="1243"/>
                  <a:pt x="1252" y="962"/>
                  <a:pt x="1252" y="617"/>
                </a:cubicBezTo>
                <a:cubicBezTo>
                  <a:pt x="1252" y="273"/>
                  <a:pt x="970" y="1"/>
                  <a:pt x="626" y="1"/>
                </a:cubicBezTo>
                <a:close/>
              </a:path>
            </a:pathLst>
          </a:custGeom>
          <a:solidFill>
            <a:srgbClr val="0426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0" name="Google Shape;2370;p9"/>
          <p:cNvSpPr/>
          <p:nvPr/>
        </p:nvSpPr>
        <p:spPr>
          <a:xfrm>
            <a:off x="5287764" y="3755829"/>
            <a:ext cx="36439" cy="36178"/>
          </a:xfrm>
          <a:custGeom>
            <a:avLst/>
            <a:gdLst/>
            <a:ahLst/>
            <a:cxnLst/>
            <a:rect l="l" t="t" r="r" b="b"/>
            <a:pathLst>
              <a:path w="1252" h="1243" extrusionOk="0">
                <a:moveTo>
                  <a:pt x="626" y="1"/>
                </a:moveTo>
                <a:cubicBezTo>
                  <a:pt x="290" y="1"/>
                  <a:pt x="0" y="282"/>
                  <a:pt x="0" y="617"/>
                </a:cubicBezTo>
                <a:cubicBezTo>
                  <a:pt x="0" y="962"/>
                  <a:pt x="290" y="1243"/>
                  <a:pt x="626" y="1243"/>
                </a:cubicBezTo>
                <a:cubicBezTo>
                  <a:pt x="970" y="1243"/>
                  <a:pt x="1252" y="962"/>
                  <a:pt x="1252" y="617"/>
                </a:cubicBezTo>
                <a:cubicBezTo>
                  <a:pt x="1252" y="282"/>
                  <a:pt x="970" y="1"/>
                  <a:pt x="626" y="1"/>
                </a:cubicBezTo>
                <a:close/>
              </a:path>
            </a:pathLst>
          </a:custGeom>
          <a:solidFill>
            <a:srgbClr val="0426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1" name="Google Shape;2371;p9"/>
          <p:cNvSpPr/>
          <p:nvPr/>
        </p:nvSpPr>
        <p:spPr>
          <a:xfrm>
            <a:off x="3744820" y="3602762"/>
            <a:ext cx="627911" cy="503051"/>
          </a:xfrm>
          <a:custGeom>
            <a:avLst/>
            <a:gdLst/>
            <a:ahLst/>
            <a:cxnLst/>
            <a:rect l="l" t="t" r="r" b="b"/>
            <a:pathLst>
              <a:path w="21574" h="17284" fill="none" extrusionOk="0">
                <a:moveTo>
                  <a:pt x="2803" y="0"/>
                </a:moveTo>
                <a:cubicBezTo>
                  <a:pt x="1" y="5532"/>
                  <a:pt x="2232" y="12260"/>
                  <a:pt x="7763" y="15062"/>
                </a:cubicBezTo>
                <a:cubicBezTo>
                  <a:pt x="12161" y="17284"/>
                  <a:pt x="17584" y="15515"/>
                  <a:pt x="19805" y="11126"/>
                </a:cubicBezTo>
                <a:cubicBezTo>
                  <a:pt x="21574" y="7590"/>
                  <a:pt x="20141" y="3310"/>
                  <a:pt x="16604" y="1478"/>
                </a:cubicBezTo>
                <a:cubicBezTo>
                  <a:pt x="13748" y="54"/>
                  <a:pt x="10329" y="1197"/>
                  <a:pt x="8896" y="3999"/>
                </a:cubicBezTo>
                <a:cubicBezTo>
                  <a:pt x="7754" y="6275"/>
                  <a:pt x="8670" y="9023"/>
                  <a:pt x="10946" y="10165"/>
                </a:cubicBezTo>
                <a:cubicBezTo>
                  <a:pt x="12778" y="11081"/>
                  <a:pt x="14936" y="10338"/>
                  <a:pt x="15861" y="8569"/>
                </a:cubicBezTo>
              </a:path>
            </a:pathLst>
          </a:custGeom>
          <a:noFill/>
          <a:ln w="19050" cap="flat" cmpd="sng">
            <a:solidFill>
              <a:srgbClr val="042613"/>
            </a:solidFill>
            <a:prstDash val="solid"/>
            <a:miter lim="906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2" name="Google Shape;2372;p9"/>
          <p:cNvSpPr/>
          <p:nvPr/>
        </p:nvSpPr>
        <p:spPr>
          <a:xfrm>
            <a:off x="3793135" y="3753995"/>
            <a:ext cx="124599" cy="107689"/>
          </a:xfrm>
          <a:custGeom>
            <a:avLst/>
            <a:gdLst/>
            <a:ahLst/>
            <a:cxnLst/>
            <a:rect l="l" t="t" r="r" b="b"/>
            <a:pathLst>
              <a:path w="4281" h="3700" fill="none" extrusionOk="0">
                <a:moveTo>
                  <a:pt x="0" y="1424"/>
                </a:moveTo>
                <a:cubicBezTo>
                  <a:pt x="109" y="2104"/>
                  <a:pt x="508" y="2739"/>
                  <a:pt x="1143" y="3128"/>
                </a:cubicBezTo>
                <a:cubicBezTo>
                  <a:pt x="2059" y="3700"/>
                  <a:pt x="3247" y="3419"/>
                  <a:pt x="3827" y="2512"/>
                </a:cubicBezTo>
                <a:cubicBezTo>
                  <a:pt x="4280" y="1768"/>
                  <a:pt x="4054" y="798"/>
                  <a:pt x="3319" y="345"/>
                </a:cubicBezTo>
                <a:cubicBezTo>
                  <a:pt x="2748" y="0"/>
                  <a:pt x="1950" y="172"/>
                  <a:pt x="1605" y="744"/>
                </a:cubicBezTo>
              </a:path>
            </a:pathLst>
          </a:custGeom>
          <a:noFill/>
          <a:ln w="19050" cap="flat" cmpd="sng">
            <a:solidFill>
              <a:srgbClr val="042613"/>
            </a:solidFill>
            <a:prstDash val="solid"/>
            <a:miter lim="906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3" name="Google Shape;2373;p9"/>
          <p:cNvSpPr/>
          <p:nvPr/>
        </p:nvSpPr>
        <p:spPr>
          <a:xfrm>
            <a:off x="3182385" y="3494208"/>
            <a:ext cx="779141" cy="131787"/>
          </a:xfrm>
          <a:custGeom>
            <a:avLst/>
            <a:gdLst/>
            <a:ahLst/>
            <a:cxnLst/>
            <a:rect l="l" t="t" r="r" b="b"/>
            <a:pathLst>
              <a:path w="26770" h="4528" extrusionOk="0">
                <a:moveTo>
                  <a:pt x="1" y="1372"/>
                </a:moveTo>
                <a:cubicBezTo>
                  <a:pt x="2" y="1373"/>
                  <a:pt x="3" y="1373"/>
                  <a:pt x="5" y="1374"/>
                </a:cubicBezTo>
                <a:lnTo>
                  <a:pt x="5" y="1374"/>
                </a:lnTo>
                <a:cubicBezTo>
                  <a:pt x="3" y="1373"/>
                  <a:pt x="2" y="1373"/>
                  <a:pt x="1" y="1372"/>
                </a:cubicBezTo>
                <a:close/>
                <a:moveTo>
                  <a:pt x="8863" y="0"/>
                </a:moveTo>
                <a:cubicBezTo>
                  <a:pt x="5382" y="0"/>
                  <a:pt x="484" y="1377"/>
                  <a:pt x="31" y="1377"/>
                </a:cubicBezTo>
                <a:cubicBezTo>
                  <a:pt x="19" y="1377"/>
                  <a:pt x="10" y="1376"/>
                  <a:pt x="5" y="1374"/>
                </a:cubicBezTo>
                <a:lnTo>
                  <a:pt x="5" y="1374"/>
                </a:lnTo>
                <a:cubicBezTo>
                  <a:pt x="1944" y="2289"/>
                  <a:pt x="3992" y="2968"/>
                  <a:pt x="6049" y="3476"/>
                </a:cubicBezTo>
                <a:cubicBezTo>
                  <a:pt x="8813" y="4179"/>
                  <a:pt x="11632" y="4527"/>
                  <a:pt x="14463" y="4527"/>
                </a:cubicBezTo>
                <a:cubicBezTo>
                  <a:pt x="16490" y="4527"/>
                  <a:pt x="18524" y="4348"/>
                  <a:pt x="20549" y="3993"/>
                </a:cubicBezTo>
                <a:cubicBezTo>
                  <a:pt x="22662" y="3648"/>
                  <a:pt x="24720" y="3068"/>
                  <a:pt x="26770" y="2333"/>
                </a:cubicBezTo>
                <a:cubicBezTo>
                  <a:pt x="25698" y="1791"/>
                  <a:pt x="24154" y="1617"/>
                  <a:pt x="22579" y="1617"/>
                </a:cubicBezTo>
                <a:cubicBezTo>
                  <a:pt x="19759" y="1617"/>
                  <a:pt x="16835" y="2174"/>
                  <a:pt x="16327" y="2174"/>
                </a:cubicBezTo>
                <a:cubicBezTo>
                  <a:pt x="16283" y="2174"/>
                  <a:pt x="16257" y="2170"/>
                  <a:pt x="16251" y="2161"/>
                </a:cubicBezTo>
                <a:cubicBezTo>
                  <a:pt x="16251" y="2161"/>
                  <a:pt x="17423" y="337"/>
                  <a:pt x="15650" y="337"/>
                </a:cubicBezTo>
                <a:cubicBezTo>
                  <a:pt x="15624" y="337"/>
                  <a:pt x="15598" y="338"/>
                  <a:pt x="15571" y="338"/>
                </a:cubicBezTo>
                <a:cubicBezTo>
                  <a:pt x="14029" y="393"/>
                  <a:pt x="12261" y="1019"/>
                  <a:pt x="10556" y="1653"/>
                </a:cubicBezTo>
                <a:cubicBezTo>
                  <a:pt x="10892" y="1200"/>
                  <a:pt x="11345" y="230"/>
                  <a:pt x="9985" y="57"/>
                </a:cubicBezTo>
                <a:cubicBezTo>
                  <a:pt x="9635" y="18"/>
                  <a:pt x="9258" y="0"/>
                  <a:pt x="8863" y="0"/>
                </a:cubicBezTo>
                <a:close/>
              </a:path>
            </a:pathLst>
          </a:custGeom>
          <a:solidFill>
            <a:srgbClr val="277D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4" name="Google Shape;2374;p9"/>
          <p:cNvSpPr/>
          <p:nvPr/>
        </p:nvSpPr>
        <p:spPr>
          <a:xfrm>
            <a:off x="3175021" y="3532559"/>
            <a:ext cx="785981" cy="213281"/>
          </a:xfrm>
          <a:custGeom>
            <a:avLst/>
            <a:gdLst/>
            <a:ahLst/>
            <a:cxnLst/>
            <a:rect l="l" t="t" r="r" b="b"/>
            <a:pathLst>
              <a:path w="27005" h="7328" extrusionOk="0">
                <a:moveTo>
                  <a:pt x="16730" y="5432"/>
                </a:moveTo>
                <a:cubicBezTo>
                  <a:pt x="16730" y="5433"/>
                  <a:pt x="16730" y="5435"/>
                  <a:pt x="16730" y="5436"/>
                </a:cubicBezTo>
                <a:lnTo>
                  <a:pt x="16730" y="5436"/>
                </a:lnTo>
                <a:cubicBezTo>
                  <a:pt x="16729" y="5433"/>
                  <a:pt x="16729" y="5432"/>
                  <a:pt x="16730" y="5432"/>
                </a:cubicBezTo>
                <a:close/>
                <a:moveTo>
                  <a:pt x="227" y="0"/>
                </a:moveTo>
                <a:cubicBezTo>
                  <a:pt x="0" y="0"/>
                  <a:pt x="3881" y="6284"/>
                  <a:pt x="8959" y="6855"/>
                </a:cubicBezTo>
                <a:cubicBezTo>
                  <a:pt x="9165" y="6890"/>
                  <a:pt x="9342" y="6906"/>
                  <a:pt x="9493" y="6906"/>
                </a:cubicBezTo>
                <a:cubicBezTo>
                  <a:pt x="10615" y="6906"/>
                  <a:pt x="10366" y="6045"/>
                  <a:pt x="10111" y="5550"/>
                </a:cubicBezTo>
                <a:lnTo>
                  <a:pt x="10111" y="5550"/>
                </a:lnTo>
                <a:cubicBezTo>
                  <a:pt x="11719" y="6570"/>
                  <a:pt x="13773" y="7328"/>
                  <a:pt x="15676" y="7328"/>
                </a:cubicBezTo>
                <a:cubicBezTo>
                  <a:pt x="15802" y="7328"/>
                  <a:pt x="15926" y="7325"/>
                  <a:pt x="16050" y="7318"/>
                </a:cubicBezTo>
                <a:cubicBezTo>
                  <a:pt x="18310" y="7155"/>
                  <a:pt x="16861" y="5619"/>
                  <a:pt x="16737" y="5447"/>
                </a:cubicBezTo>
                <a:lnTo>
                  <a:pt x="16737" y="5447"/>
                </a:lnTo>
                <a:cubicBezTo>
                  <a:pt x="16767" y="5472"/>
                  <a:pt x="16886" y="5486"/>
                  <a:pt x="17076" y="5486"/>
                </a:cubicBezTo>
                <a:cubicBezTo>
                  <a:pt x="18748" y="5486"/>
                  <a:pt x="25943" y="4451"/>
                  <a:pt x="27004" y="979"/>
                </a:cubicBezTo>
                <a:lnTo>
                  <a:pt x="27004" y="979"/>
                </a:lnTo>
                <a:cubicBezTo>
                  <a:pt x="24955" y="1714"/>
                  <a:pt x="22851" y="2194"/>
                  <a:pt x="20739" y="2530"/>
                </a:cubicBezTo>
                <a:cubicBezTo>
                  <a:pt x="18827" y="2873"/>
                  <a:pt x="16903" y="3036"/>
                  <a:pt x="14980" y="3036"/>
                </a:cubicBezTo>
                <a:cubicBezTo>
                  <a:pt x="12077" y="3036"/>
                  <a:pt x="9177" y="2664"/>
                  <a:pt x="6330" y="1977"/>
                </a:cubicBezTo>
                <a:cubicBezTo>
                  <a:pt x="4280" y="1469"/>
                  <a:pt x="2167" y="852"/>
                  <a:pt x="227" y="0"/>
                </a:cubicBezTo>
                <a:close/>
              </a:path>
            </a:pathLst>
          </a:custGeom>
          <a:solidFill>
            <a:srgbClr val="2D95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5" name="Google Shape;2375;p9"/>
          <p:cNvSpPr/>
          <p:nvPr/>
        </p:nvSpPr>
        <p:spPr>
          <a:xfrm>
            <a:off x="3182385" y="3531205"/>
            <a:ext cx="825330" cy="789153"/>
          </a:xfrm>
          <a:custGeom>
            <a:avLst/>
            <a:gdLst/>
            <a:ahLst/>
            <a:cxnLst/>
            <a:rect l="l" t="t" r="r" b="b"/>
            <a:pathLst>
              <a:path w="28357" h="27114" extrusionOk="0">
                <a:moveTo>
                  <a:pt x="1" y="0"/>
                </a:moveTo>
                <a:cubicBezTo>
                  <a:pt x="2" y="3"/>
                  <a:pt x="3" y="7"/>
                  <a:pt x="5" y="10"/>
                </a:cubicBezTo>
                <a:lnTo>
                  <a:pt x="5" y="10"/>
                </a:lnTo>
                <a:cubicBezTo>
                  <a:pt x="4" y="7"/>
                  <a:pt x="2" y="4"/>
                  <a:pt x="1" y="0"/>
                </a:cubicBezTo>
                <a:close/>
                <a:moveTo>
                  <a:pt x="5" y="10"/>
                </a:moveTo>
                <a:cubicBezTo>
                  <a:pt x="1265" y="2926"/>
                  <a:pt x="2805" y="5653"/>
                  <a:pt x="4571" y="8225"/>
                </a:cubicBezTo>
                <a:cubicBezTo>
                  <a:pt x="8616" y="14164"/>
                  <a:pt x="13875" y="19125"/>
                  <a:pt x="19914" y="22888"/>
                </a:cubicBezTo>
                <a:cubicBezTo>
                  <a:pt x="22598" y="24547"/>
                  <a:pt x="25391" y="25971"/>
                  <a:pt x="28357" y="27113"/>
                </a:cubicBezTo>
                <a:cubicBezTo>
                  <a:pt x="26470" y="22371"/>
                  <a:pt x="16931" y="17121"/>
                  <a:pt x="17049" y="16776"/>
                </a:cubicBezTo>
                <a:cubicBezTo>
                  <a:pt x="17103" y="16776"/>
                  <a:pt x="20186" y="15915"/>
                  <a:pt x="18019" y="14092"/>
                </a:cubicBezTo>
                <a:cubicBezTo>
                  <a:pt x="16251" y="12605"/>
                  <a:pt x="13739" y="11580"/>
                  <a:pt x="11291" y="10610"/>
                </a:cubicBezTo>
                <a:cubicBezTo>
                  <a:pt x="12152" y="10447"/>
                  <a:pt x="13512" y="9821"/>
                  <a:pt x="12206" y="8279"/>
                </a:cubicBezTo>
                <a:cubicBezTo>
                  <a:pt x="8823" y="4438"/>
                  <a:pt x="232" y="374"/>
                  <a:pt x="5" y="10"/>
                </a:cubicBezTo>
                <a:close/>
              </a:path>
            </a:pathLst>
          </a:custGeom>
          <a:solidFill>
            <a:srgbClr val="277D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6" name="Google Shape;2376;p9"/>
          <p:cNvSpPr/>
          <p:nvPr/>
        </p:nvSpPr>
        <p:spPr>
          <a:xfrm>
            <a:off x="3123475" y="3528474"/>
            <a:ext cx="883977" cy="810982"/>
          </a:xfrm>
          <a:custGeom>
            <a:avLst/>
            <a:gdLst/>
            <a:ahLst/>
            <a:cxnLst/>
            <a:rect l="l" t="t" r="r" b="b"/>
            <a:pathLst>
              <a:path w="30372" h="27864" extrusionOk="0">
                <a:moveTo>
                  <a:pt x="14800" y="22030"/>
                </a:moveTo>
                <a:cubicBezTo>
                  <a:pt x="14801" y="22030"/>
                  <a:pt x="14801" y="22030"/>
                  <a:pt x="14802" y="22030"/>
                </a:cubicBezTo>
                <a:cubicBezTo>
                  <a:pt x="14800" y="22032"/>
                  <a:pt x="14798" y="22033"/>
                  <a:pt x="14797" y="22035"/>
                </a:cubicBezTo>
                <a:lnTo>
                  <a:pt x="14797" y="22035"/>
                </a:lnTo>
                <a:cubicBezTo>
                  <a:pt x="14798" y="22031"/>
                  <a:pt x="14799" y="22030"/>
                  <a:pt x="14800" y="22030"/>
                </a:cubicBezTo>
                <a:close/>
                <a:moveTo>
                  <a:pt x="1990" y="1"/>
                </a:moveTo>
                <a:cubicBezTo>
                  <a:pt x="1734" y="1"/>
                  <a:pt x="0" y="10509"/>
                  <a:pt x="4918" y="16045"/>
                </a:cubicBezTo>
                <a:cubicBezTo>
                  <a:pt x="5522" y="16756"/>
                  <a:pt x="5997" y="17014"/>
                  <a:pt x="6368" y="17014"/>
                </a:cubicBezTo>
                <a:cubicBezTo>
                  <a:pt x="7010" y="17014"/>
                  <a:pt x="7340" y="16238"/>
                  <a:pt x="7484" y="15692"/>
                </a:cubicBezTo>
                <a:cubicBezTo>
                  <a:pt x="8345" y="18548"/>
                  <a:pt x="9932" y="21577"/>
                  <a:pt x="12226" y="23400"/>
                </a:cubicBezTo>
                <a:cubicBezTo>
                  <a:pt x="12877" y="23903"/>
                  <a:pt x="13361" y="24096"/>
                  <a:pt x="13721" y="24096"/>
                </a:cubicBezTo>
                <a:cubicBezTo>
                  <a:pt x="14809" y="24096"/>
                  <a:pt x="14771" y="22340"/>
                  <a:pt x="14793" y="22066"/>
                </a:cubicBezTo>
                <a:lnTo>
                  <a:pt x="14793" y="22066"/>
                </a:lnTo>
                <a:cubicBezTo>
                  <a:pt x="14918" y="22595"/>
                  <a:pt x="22148" y="27863"/>
                  <a:pt x="27435" y="27863"/>
                </a:cubicBezTo>
                <a:cubicBezTo>
                  <a:pt x="28522" y="27863"/>
                  <a:pt x="29527" y="27641"/>
                  <a:pt x="30371" y="27108"/>
                </a:cubicBezTo>
                <a:cubicBezTo>
                  <a:pt x="27397" y="25966"/>
                  <a:pt x="24677" y="24470"/>
                  <a:pt x="21993" y="22810"/>
                </a:cubicBezTo>
                <a:cubicBezTo>
                  <a:pt x="15890" y="19047"/>
                  <a:pt x="10567" y="14096"/>
                  <a:pt x="6568" y="8229"/>
                </a:cubicBezTo>
                <a:cubicBezTo>
                  <a:pt x="4800" y="5654"/>
                  <a:pt x="3258" y="2861"/>
                  <a:pt x="1998" y="4"/>
                </a:cubicBezTo>
                <a:cubicBezTo>
                  <a:pt x="1995" y="2"/>
                  <a:pt x="1993" y="1"/>
                  <a:pt x="1990" y="1"/>
                </a:cubicBezTo>
                <a:close/>
              </a:path>
            </a:pathLst>
          </a:custGeom>
          <a:solidFill>
            <a:srgbClr val="2D95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7" name="Google Shape;2377;p9"/>
          <p:cNvSpPr/>
          <p:nvPr/>
        </p:nvSpPr>
        <p:spPr>
          <a:xfrm>
            <a:off x="4188505" y="3833687"/>
            <a:ext cx="36439" cy="36178"/>
          </a:xfrm>
          <a:custGeom>
            <a:avLst/>
            <a:gdLst/>
            <a:ahLst/>
            <a:cxnLst/>
            <a:rect l="l" t="t" r="r" b="b"/>
            <a:pathLst>
              <a:path w="1252" h="1243" extrusionOk="0">
                <a:moveTo>
                  <a:pt x="626" y="1"/>
                </a:moveTo>
                <a:cubicBezTo>
                  <a:pt x="281" y="1"/>
                  <a:pt x="0" y="273"/>
                  <a:pt x="0" y="617"/>
                </a:cubicBezTo>
                <a:cubicBezTo>
                  <a:pt x="0" y="962"/>
                  <a:pt x="281" y="1243"/>
                  <a:pt x="626" y="1243"/>
                </a:cubicBezTo>
                <a:cubicBezTo>
                  <a:pt x="970" y="1243"/>
                  <a:pt x="1251" y="962"/>
                  <a:pt x="1251" y="617"/>
                </a:cubicBezTo>
                <a:cubicBezTo>
                  <a:pt x="1251" y="273"/>
                  <a:pt x="970" y="1"/>
                  <a:pt x="626" y="1"/>
                </a:cubicBezTo>
                <a:close/>
              </a:path>
            </a:pathLst>
          </a:custGeom>
          <a:solidFill>
            <a:srgbClr val="0426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8" name="Google Shape;2378;p9"/>
          <p:cNvSpPr/>
          <p:nvPr/>
        </p:nvSpPr>
        <p:spPr>
          <a:xfrm>
            <a:off x="3823493" y="3755829"/>
            <a:ext cx="36178" cy="36178"/>
          </a:xfrm>
          <a:custGeom>
            <a:avLst/>
            <a:gdLst/>
            <a:ahLst/>
            <a:cxnLst/>
            <a:rect l="l" t="t" r="r" b="b"/>
            <a:pathLst>
              <a:path w="1243" h="1243" extrusionOk="0">
                <a:moveTo>
                  <a:pt x="617" y="1"/>
                </a:moveTo>
                <a:cubicBezTo>
                  <a:pt x="281" y="1"/>
                  <a:pt x="0" y="282"/>
                  <a:pt x="0" y="617"/>
                </a:cubicBezTo>
                <a:cubicBezTo>
                  <a:pt x="0" y="962"/>
                  <a:pt x="281" y="1243"/>
                  <a:pt x="617" y="1243"/>
                </a:cubicBezTo>
                <a:cubicBezTo>
                  <a:pt x="961" y="1243"/>
                  <a:pt x="1242" y="962"/>
                  <a:pt x="1242" y="617"/>
                </a:cubicBezTo>
                <a:cubicBezTo>
                  <a:pt x="1242" y="282"/>
                  <a:pt x="961" y="46"/>
                  <a:pt x="617" y="1"/>
                </a:cubicBezTo>
                <a:close/>
              </a:path>
            </a:pathLst>
          </a:custGeom>
          <a:solidFill>
            <a:srgbClr val="0426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9" name="Google Shape;2379;p9"/>
          <p:cNvSpPr/>
          <p:nvPr/>
        </p:nvSpPr>
        <p:spPr>
          <a:xfrm>
            <a:off x="4441345" y="3507994"/>
            <a:ext cx="249430" cy="250769"/>
          </a:xfrm>
          <a:custGeom>
            <a:avLst/>
            <a:gdLst/>
            <a:ahLst/>
            <a:cxnLst/>
            <a:rect l="l" t="t" r="r" b="b"/>
            <a:pathLst>
              <a:path w="8570" h="8616" extrusionOk="0">
                <a:moveTo>
                  <a:pt x="2576" y="1"/>
                </a:moveTo>
                <a:cubicBezTo>
                  <a:pt x="1315" y="1"/>
                  <a:pt x="0" y="917"/>
                  <a:pt x="0" y="2630"/>
                </a:cubicBezTo>
                <a:cubicBezTo>
                  <a:pt x="0" y="3365"/>
                  <a:pt x="172" y="3945"/>
                  <a:pt x="508" y="4507"/>
                </a:cubicBezTo>
                <a:cubicBezTo>
                  <a:pt x="1079" y="5414"/>
                  <a:pt x="3763" y="8044"/>
                  <a:pt x="4045" y="8334"/>
                </a:cubicBezTo>
                <a:lnTo>
                  <a:pt x="4326" y="8615"/>
                </a:lnTo>
                <a:lnTo>
                  <a:pt x="4616" y="8334"/>
                </a:lnTo>
                <a:cubicBezTo>
                  <a:pt x="4897" y="8044"/>
                  <a:pt x="7508" y="5432"/>
                  <a:pt x="8053" y="4507"/>
                </a:cubicBezTo>
                <a:cubicBezTo>
                  <a:pt x="8397" y="3891"/>
                  <a:pt x="8569" y="3310"/>
                  <a:pt x="8569" y="2630"/>
                </a:cubicBezTo>
                <a:cubicBezTo>
                  <a:pt x="8569" y="1089"/>
                  <a:pt x="7536" y="1"/>
                  <a:pt x="5994" y="1"/>
                </a:cubicBezTo>
                <a:cubicBezTo>
                  <a:pt x="5142" y="1"/>
                  <a:pt x="4625" y="336"/>
                  <a:pt x="4280" y="681"/>
                </a:cubicBezTo>
                <a:cubicBezTo>
                  <a:pt x="3881" y="227"/>
                  <a:pt x="3256" y="1"/>
                  <a:pt x="2576" y="1"/>
                </a:cubicBezTo>
                <a:close/>
              </a:path>
            </a:pathLst>
          </a:custGeom>
          <a:solidFill>
            <a:srgbClr val="2D95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0" name="Google Shape;2380;p9"/>
          <p:cNvSpPr/>
          <p:nvPr/>
        </p:nvSpPr>
        <p:spPr>
          <a:xfrm>
            <a:off x="4441869" y="3797014"/>
            <a:ext cx="249430" cy="250740"/>
          </a:xfrm>
          <a:custGeom>
            <a:avLst/>
            <a:gdLst/>
            <a:ahLst/>
            <a:cxnLst/>
            <a:rect l="l" t="t" r="r" b="b"/>
            <a:pathLst>
              <a:path w="8570" h="8615" extrusionOk="0">
                <a:moveTo>
                  <a:pt x="4244" y="0"/>
                </a:moveTo>
                <a:lnTo>
                  <a:pt x="3963" y="281"/>
                </a:lnTo>
                <a:cubicBezTo>
                  <a:pt x="3673" y="635"/>
                  <a:pt x="989" y="3255"/>
                  <a:pt x="517" y="4099"/>
                </a:cubicBezTo>
                <a:cubicBezTo>
                  <a:pt x="173" y="4725"/>
                  <a:pt x="0" y="5305"/>
                  <a:pt x="0" y="5985"/>
                </a:cubicBezTo>
                <a:cubicBezTo>
                  <a:pt x="0" y="7527"/>
                  <a:pt x="1034" y="8615"/>
                  <a:pt x="2576" y="8615"/>
                </a:cubicBezTo>
                <a:cubicBezTo>
                  <a:pt x="3428" y="8615"/>
                  <a:pt x="3945" y="8270"/>
                  <a:pt x="4289" y="7935"/>
                </a:cubicBezTo>
                <a:cubicBezTo>
                  <a:pt x="4688" y="8388"/>
                  <a:pt x="5323" y="8615"/>
                  <a:pt x="6003" y="8615"/>
                </a:cubicBezTo>
                <a:cubicBezTo>
                  <a:pt x="7255" y="8615"/>
                  <a:pt x="8570" y="7690"/>
                  <a:pt x="8570" y="5985"/>
                </a:cubicBezTo>
                <a:cubicBezTo>
                  <a:pt x="8570" y="5250"/>
                  <a:pt x="8406" y="4670"/>
                  <a:pt x="8062" y="4099"/>
                </a:cubicBezTo>
                <a:cubicBezTo>
                  <a:pt x="7500" y="3192"/>
                  <a:pt x="4806" y="562"/>
                  <a:pt x="4525" y="281"/>
                </a:cubicBezTo>
                <a:lnTo>
                  <a:pt x="4244" y="0"/>
                </a:lnTo>
                <a:close/>
              </a:path>
            </a:pathLst>
          </a:custGeom>
          <a:solidFill>
            <a:srgbClr val="2D95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1" name="Google Shape;2381;p9"/>
          <p:cNvSpPr/>
          <p:nvPr/>
        </p:nvSpPr>
        <p:spPr>
          <a:xfrm>
            <a:off x="4296429" y="3654221"/>
            <a:ext cx="252340" cy="250216"/>
          </a:xfrm>
          <a:custGeom>
            <a:avLst/>
            <a:gdLst/>
            <a:ahLst/>
            <a:cxnLst/>
            <a:rect l="l" t="t" r="r" b="b"/>
            <a:pathLst>
              <a:path w="8670" h="8597" extrusionOk="0">
                <a:moveTo>
                  <a:pt x="2685" y="0"/>
                </a:moveTo>
                <a:cubicBezTo>
                  <a:pt x="1143" y="0"/>
                  <a:pt x="55" y="1025"/>
                  <a:pt x="55" y="2567"/>
                </a:cubicBezTo>
                <a:cubicBezTo>
                  <a:pt x="55" y="3419"/>
                  <a:pt x="400" y="3945"/>
                  <a:pt x="735" y="4280"/>
                </a:cubicBezTo>
                <a:cubicBezTo>
                  <a:pt x="282" y="4679"/>
                  <a:pt x="1" y="5242"/>
                  <a:pt x="55" y="6031"/>
                </a:cubicBezTo>
                <a:cubicBezTo>
                  <a:pt x="55" y="7282"/>
                  <a:pt x="980" y="8597"/>
                  <a:pt x="2685" y="8597"/>
                </a:cubicBezTo>
                <a:cubicBezTo>
                  <a:pt x="3429" y="8597"/>
                  <a:pt x="4000" y="8434"/>
                  <a:pt x="4571" y="8089"/>
                </a:cubicBezTo>
                <a:cubicBezTo>
                  <a:pt x="5478" y="7527"/>
                  <a:pt x="8108" y="4834"/>
                  <a:pt x="8389" y="4552"/>
                </a:cubicBezTo>
                <a:lnTo>
                  <a:pt x="8670" y="4271"/>
                </a:lnTo>
                <a:lnTo>
                  <a:pt x="8389" y="3990"/>
                </a:lnTo>
                <a:cubicBezTo>
                  <a:pt x="8053" y="3700"/>
                  <a:pt x="5433" y="1016"/>
                  <a:pt x="4571" y="508"/>
                </a:cubicBezTo>
                <a:cubicBezTo>
                  <a:pt x="3945" y="164"/>
                  <a:pt x="3365" y="0"/>
                  <a:pt x="2685" y="0"/>
                </a:cubicBezTo>
                <a:close/>
              </a:path>
            </a:pathLst>
          </a:custGeom>
          <a:solidFill>
            <a:srgbClr val="277D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2" name="Google Shape;2382;p9"/>
          <p:cNvSpPr/>
          <p:nvPr/>
        </p:nvSpPr>
        <p:spPr>
          <a:xfrm>
            <a:off x="4585447" y="3652911"/>
            <a:ext cx="250740" cy="249168"/>
          </a:xfrm>
          <a:custGeom>
            <a:avLst/>
            <a:gdLst/>
            <a:ahLst/>
            <a:cxnLst/>
            <a:rect l="l" t="t" r="r" b="b"/>
            <a:pathLst>
              <a:path w="8615" h="8561" extrusionOk="0">
                <a:moveTo>
                  <a:pt x="5985" y="0"/>
                </a:moveTo>
                <a:cubicBezTo>
                  <a:pt x="5251" y="0"/>
                  <a:pt x="4670" y="163"/>
                  <a:pt x="4108" y="508"/>
                </a:cubicBezTo>
                <a:cubicBezTo>
                  <a:pt x="3201" y="1070"/>
                  <a:pt x="572" y="3763"/>
                  <a:pt x="281" y="4044"/>
                </a:cubicBezTo>
                <a:lnTo>
                  <a:pt x="0" y="4325"/>
                </a:lnTo>
                <a:lnTo>
                  <a:pt x="281" y="4607"/>
                </a:lnTo>
                <a:cubicBezTo>
                  <a:pt x="572" y="4897"/>
                  <a:pt x="3201" y="7581"/>
                  <a:pt x="4108" y="8052"/>
                </a:cubicBezTo>
                <a:cubicBezTo>
                  <a:pt x="4725" y="8397"/>
                  <a:pt x="5305" y="8560"/>
                  <a:pt x="5985" y="8560"/>
                </a:cubicBezTo>
                <a:cubicBezTo>
                  <a:pt x="7527" y="8560"/>
                  <a:pt x="8615" y="7535"/>
                  <a:pt x="8615" y="5994"/>
                </a:cubicBezTo>
                <a:cubicBezTo>
                  <a:pt x="8615" y="5142"/>
                  <a:pt x="8279" y="4625"/>
                  <a:pt x="7935" y="4280"/>
                </a:cubicBezTo>
                <a:cubicBezTo>
                  <a:pt x="8388" y="3881"/>
                  <a:pt x="8615" y="3246"/>
                  <a:pt x="8615" y="2566"/>
                </a:cubicBezTo>
                <a:cubicBezTo>
                  <a:pt x="8615" y="1306"/>
                  <a:pt x="7699" y="0"/>
                  <a:pt x="5985" y="0"/>
                </a:cubicBezTo>
                <a:close/>
              </a:path>
            </a:pathLst>
          </a:custGeom>
          <a:solidFill>
            <a:srgbClr val="277D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10"/>
          <p:cNvSpPr txBox="1">
            <a:spLocks noGrp="1"/>
          </p:cNvSpPr>
          <p:nvPr>
            <p:ph type="title"/>
          </p:nvPr>
        </p:nvSpPr>
        <p:spPr>
          <a:xfrm>
            <a:off x="740550" y="3971825"/>
            <a:ext cx="7662900" cy="6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85" name="Google Shape;2385;p10"/>
          <p:cNvSpPr/>
          <p:nvPr/>
        </p:nvSpPr>
        <p:spPr>
          <a:xfrm>
            <a:off x="2002628" y="441326"/>
            <a:ext cx="95080" cy="88817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6" name="Google Shape;2386;p10"/>
          <p:cNvSpPr/>
          <p:nvPr/>
        </p:nvSpPr>
        <p:spPr>
          <a:xfrm>
            <a:off x="1772907" y="4847611"/>
            <a:ext cx="139311" cy="130166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7" name="Google Shape;2387;p10"/>
          <p:cNvSpPr/>
          <p:nvPr/>
        </p:nvSpPr>
        <p:spPr>
          <a:xfrm flipH="1">
            <a:off x="7046293" y="441326"/>
            <a:ext cx="95080" cy="88817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8" name="Google Shape;2388;p10"/>
          <p:cNvSpPr/>
          <p:nvPr/>
        </p:nvSpPr>
        <p:spPr>
          <a:xfrm flipH="1">
            <a:off x="7231782" y="4847611"/>
            <a:ext cx="139311" cy="130166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9" name="Google Shape;2389;p10"/>
          <p:cNvSpPr/>
          <p:nvPr/>
        </p:nvSpPr>
        <p:spPr>
          <a:xfrm flipH="1">
            <a:off x="8867545" y="2852237"/>
            <a:ext cx="95080" cy="88817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0" name="Google Shape;2390;p10"/>
          <p:cNvSpPr/>
          <p:nvPr/>
        </p:nvSpPr>
        <p:spPr>
          <a:xfrm>
            <a:off x="181375" y="2852237"/>
            <a:ext cx="95080" cy="88817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2" name="Google Shape;2392;p11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2393" name="Google Shape;2393;p11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11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11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11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11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11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11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11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11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11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11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11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11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11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11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11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11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11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11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11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11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11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11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11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11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11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11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11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11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11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11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11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11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11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11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11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11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11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11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11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11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11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11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11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11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11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11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11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11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11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11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11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11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11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11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11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11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11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11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11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11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11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11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11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11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11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11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11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11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11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11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11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11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11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11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11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11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11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11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11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11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11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11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11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11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11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11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11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11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11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11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11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11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11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11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11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11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11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11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11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11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11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11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11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11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11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11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11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11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11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11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11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11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11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11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11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11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11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11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11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11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11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11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11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11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11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11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11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11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11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11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11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11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11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11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11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11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11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11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11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11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11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11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11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11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11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11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11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11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11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11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11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11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11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11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11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11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11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11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11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11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11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11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11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11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11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11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11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11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11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11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11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11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11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11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11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11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11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11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11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11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11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11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11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11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11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11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11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11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11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11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11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11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11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11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11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11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11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11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11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11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11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11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11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11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11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11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11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11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11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11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11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11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11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11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11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11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11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11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11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11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11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11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11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11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11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11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11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11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11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11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11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11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11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11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11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11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11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11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11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11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11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11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11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11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11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11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11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11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11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11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11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11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11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11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11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11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11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11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11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11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11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11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11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11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8" name="Google Shape;2658;p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9" name="Google Shape;2659;p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0" name="Google Shape;2660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459475"/>
            <a:ext cx="6576000" cy="10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661" name="Google Shape;2661;p11"/>
          <p:cNvSpPr txBox="1">
            <a:spLocks noGrp="1"/>
          </p:cNvSpPr>
          <p:nvPr>
            <p:ph type="subTitle" idx="1"/>
          </p:nvPr>
        </p:nvSpPr>
        <p:spPr>
          <a:xfrm>
            <a:off x="2069500" y="2589625"/>
            <a:ext cx="5005200" cy="51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2662" name="Google Shape;2662;p11"/>
          <p:cNvGrpSpPr/>
          <p:nvPr/>
        </p:nvGrpSpPr>
        <p:grpSpPr>
          <a:xfrm rot="-9900040" flipH="1">
            <a:off x="5511014" y="3381228"/>
            <a:ext cx="1605798" cy="800009"/>
            <a:chOff x="4266650" y="1004263"/>
            <a:chExt cx="1605846" cy="800033"/>
          </a:xfrm>
        </p:grpSpPr>
        <p:sp>
          <p:nvSpPr>
            <p:cNvPr id="2663" name="Google Shape;2663;p11"/>
            <p:cNvSpPr/>
            <p:nvPr/>
          </p:nvSpPr>
          <p:spPr>
            <a:xfrm>
              <a:off x="5469300" y="1442668"/>
              <a:ext cx="403196" cy="247518"/>
            </a:xfrm>
            <a:custGeom>
              <a:avLst/>
              <a:gdLst/>
              <a:ahLst/>
              <a:cxnLst/>
              <a:rect l="l" t="t" r="r" b="b"/>
              <a:pathLst>
                <a:path w="9632" h="5913" extrusionOk="0">
                  <a:moveTo>
                    <a:pt x="3712" y="0"/>
                  </a:moveTo>
                  <a:cubicBezTo>
                    <a:pt x="1730" y="0"/>
                    <a:pt x="0" y="859"/>
                    <a:pt x="25" y="859"/>
                  </a:cubicBezTo>
                  <a:cubicBezTo>
                    <a:pt x="58" y="859"/>
                    <a:pt x="1359" y="3961"/>
                    <a:pt x="3727" y="5129"/>
                  </a:cubicBezTo>
                  <a:cubicBezTo>
                    <a:pt x="4862" y="5672"/>
                    <a:pt x="6003" y="5912"/>
                    <a:pt x="6949" y="5912"/>
                  </a:cubicBezTo>
                  <a:cubicBezTo>
                    <a:pt x="8035" y="5912"/>
                    <a:pt x="8864" y="5597"/>
                    <a:pt x="9131" y="5062"/>
                  </a:cubicBezTo>
                  <a:cubicBezTo>
                    <a:pt x="9632" y="4095"/>
                    <a:pt x="8498" y="1459"/>
                    <a:pt x="5829" y="392"/>
                  </a:cubicBezTo>
                  <a:cubicBezTo>
                    <a:pt x="5136" y="106"/>
                    <a:pt x="4408" y="0"/>
                    <a:pt x="3712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11"/>
            <p:cNvSpPr/>
            <p:nvPr/>
          </p:nvSpPr>
          <p:spPr>
            <a:xfrm>
              <a:off x="5255268" y="1432537"/>
              <a:ext cx="279332" cy="371759"/>
            </a:xfrm>
            <a:custGeom>
              <a:avLst/>
              <a:gdLst/>
              <a:ahLst/>
              <a:cxnLst/>
              <a:rect l="l" t="t" r="r" b="b"/>
              <a:pathLst>
                <a:path w="6673" h="8881" extrusionOk="0">
                  <a:moveTo>
                    <a:pt x="1969" y="0"/>
                  </a:moveTo>
                  <a:cubicBezTo>
                    <a:pt x="1936" y="0"/>
                    <a:pt x="1" y="2469"/>
                    <a:pt x="801" y="4870"/>
                  </a:cubicBezTo>
                  <a:cubicBezTo>
                    <a:pt x="1573" y="7185"/>
                    <a:pt x="3367" y="8880"/>
                    <a:pt x="4392" y="8880"/>
                  </a:cubicBezTo>
                  <a:cubicBezTo>
                    <a:pt x="4431" y="8880"/>
                    <a:pt x="4468" y="8878"/>
                    <a:pt x="4504" y="8873"/>
                  </a:cubicBezTo>
                  <a:cubicBezTo>
                    <a:pt x="5438" y="8807"/>
                    <a:pt x="6672" y="6505"/>
                    <a:pt x="6105" y="4003"/>
                  </a:cubicBezTo>
                  <a:cubicBezTo>
                    <a:pt x="5471" y="1468"/>
                    <a:pt x="1969" y="0"/>
                    <a:pt x="1969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11"/>
            <p:cNvSpPr/>
            <p:nvPr/>
          </p:nvSpPr>
          <p:spPr>
            <a:xfrm>
              <a:off x="5233710" y="1161031"/>
              <a:ext cx="390261" cy="254258"/>
            </a:xfrm>
            <a:custGeom>
              <a:avLst/>
              <a:gdLst/>
              <a:ahLst/>
              <a:cxnLst/>
              <a:rect l="l" t="t" r="r" b="b"/>
              <a:pathLst>
                <a:path w="9323" h="6074" extrusionOk="0">
                  <a:moveTo>
                    <a:pt x="416" y="5852"/>
                  </a:moveTo>
                  <a:cubicBezTo>
                    <a:pt x="416" y="5852"/>
                    <a:pt x="416" y="5852"/>
                    <a:pt x="416" y="5852"/>
                  </a:cubicBezTo>
                  <a:cubicBezTo>
                    <a:pt x="416" y="5852"/>
                    <a:pt x="416" y="5852"/>
                    <a:pt x="416" y="5852"/>
                  </a:cubicBezTo>
                  <a:close/>
                  <a:moveTo>
                    <a:pt x="6239" y="1"/>
                  </a:moveTo>
                  <a:cubicBezTo>
                    <a:pt x="4966" y="1"/>
                    <a:pt x="3421" y="351"/>
                    <a:pt x="2184" y="1182"/>
                  </a:cubicBezTo>
                  <a:cubicBezTo>
                    <a:pt x="0" y="2671"/>
                    <a:pt x="442" y="5800"/>
                    <a:pt x="416" y="5852"/>
                  </a:cubicBezTo>
                  <a:lnTo>
                    <a:pt x="416" y="5852"/>
                  </a:lnTo>
                  <a:cubicBezTo>
                    <a:pt x="417" y="5852"/>
                    <a:pt x="418" y="5851"/>
                    <a:pt x="420" y="5851"/>
                  </a:cubicBezTo>
                  <a:cubicBezTo>
                    <a:pt x="496" y="5851"/>
                    <a:pt x="1556" y="6074"/>
                    <a:pt x="2861" y="6074"/>
                  </a:cubicBezTo>
                  <a:cubicBezTo>
                    <a:pt x="3991" y="6074"/>
                    <a:pt x="5304" y="5907"/>
                    <a:pt x="6320" y="5285"/>
                  </a:cubicBezTo>
                  <a:cubicBezTo>
                    <a:pt x="8588" y="3851"/>
                    <a:pt x="9322" y="1416"/>
                    <a:pt x="8488" y="615"/>
                  </a:cubicBezTo>
                  <a:cubicBezTo>
                    <a:pt x="8116" y="228"/>
                    <a:pt x="7266" y="1"/>
                    <a:pt x="6239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11"/>
            <p:cNvSpPr/>
            <p:nvPr/>
          </p:nvSpPr>
          <p:spPr>
            <a:xfrm>
              <a:off x="4955087" y="1350114"/>
              <a:ext cx="303025" cy="353884"/>
            </a:xfrm>
            <a:custGeom>
              <a:avLst/>
              <a:gdLst/>
              <a:ahLst/>
              <a:cxnLst/>
              <a:rect l="l" t="t" r="r" b="b"/>
              <a:pathLst>
                <a:path w="7239" h="8454" extrusionOk="0">
                  <a:moveTo>
                    <a:pt x="1670" y="0"/>
                  </a:moveTo>
                  <a:cubicBezTo>
                    <a:pt x="1669" y="0"/>
                    <a:pt x="1668" y="1"/>
                    <a:pt x="1668" y="1"/>
                  </a:cubicBezTo>
                  <a:cubicBezTo>
                    <a:pt x="1668" y="1"/>
                    <a:pt x="0" y="2670"/>
                    <a:pt x="1101" y="4938"/>
                  </a:cubicBezTo>
                  <a:cubicBezTo>
                    <a:pt x="2112" y="7055"/>
                    <a:pt x="4111" y="8454"/>
                    <a:pt x="5141" y="8454"/>
                  </a:cubicBezTo>
                  <a:cubicBezTo>
                    <a:pt x="5198" y="8454"/>
                    <a:pt x="5253" y="8449"/>
                    <a:pt x="5304" y="8441"/>
                  </a:cubicBezTo>
                  <a:cubicBezTo>
                    <a:pt x="6271" y="8174"/>
                    <a:pt x="7239" y="5939"/>
                    <a:pt x="6305" y="3570"/>
                  </a:cubicBezTo>
                  <a:cubicBezTo>
                    <a:pt x="5384" y="1169"/>
                    <a:pt x="1770" y="0"/>
                    <a:pt x="1670" y="0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11"/>
            <p:cNvSpPr/>
            <p:nvPr/>
          </p:nvSpPr>
          <p:spPr>
            <a:xfrm>
              <a:off x="4905231" y="1069733"/>
              <a:ext cx="384986" cy="262755"/>
            </a:xfrm>
            <a:custGeom>
              <a:avLst/>
              <a:gdLst/>
              <a:ahLst/>
              <a:cxnLst/>
              <a:rect l="l" t="t" r="r" b="b"/>
              <a:pathLst>
                <a:path w="9197" h="6277" extrusionOk="0">
                  <a:moveTo>
                    <a:pt x="6345" y="1"/>
                  </a:moveTo>
                  <a:cubicBezTo>
                    <a:pt x="4972" y="1"/>
                    <a:pt x="3247" y="433"/>
                    <a:pt x="1992" y="1462"/>
                  </a:cubicBezTo>
                  <a:cubicBezTo>
                    <a:pt x="1" y="3121"/>
                    <a:pt x="749" y="6266"/>
                    <a:pt x="757" y="6266"/>
                  </a:cubicBezTo>
                  <a:cubicBezTo>
                    <a:pt x="757" y="6266"/>
                    <a:pt x="757" y="6266"/>
                    <a:pt x="757" y="6266"/>
                  </a:cubicBezTo>
                  <a:cubicBezTo>
                    <a:pt x="757" y="6260"/>
                    <a:pt x="783" y="6258"/>
                    <a:pt x="832" y="6258"/>
                  </a:cubicBezTo>
                  <a:cubicBezTo>
                    <a:pt x="979" y="6258"/>
                    <a:pt x="1331" y="6277"/>
                    <a:pt x="1805" y="6277"/>
                  </a:cubicBezTo>
                  <a:cubicBezTo>
                    <a:pt x="3070" y="6277"/>
                    <a:pt x="5205" y="6143"/>
                    <a:pt x="6628" y="5165"/>
                  </a:cubicBezTo>
                  <a:cubicBezTo>
                    <a:pt x="8763" y="3664"/>
                    <a:pt x="9197" y="1262"/>
                    <a:pt x="8296" y="461"/>
                  </a:cubicBezTo>
                  <a:cubicBezTo>
                    <a:pt x="7913" y="167"/>
                    <a:pt x="7197" y="1"/>
                    <a:pt x="6345" y="1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11"/>
            <p:cNvSpPr/>
            <p:nvPr/>
          </p:nvSpPr>
          <p:spPr>
            <a:xfrm>
              <a:off x="4654864" y="1305407"/>
              <a:ext cx="312820" cy="333624"/>
            </a:xfrm>
            <a:custGeom>
              <a:avLst/>
              <a:gdLst/>
              <a:ahLst/>
              <a:cxnLst/>
              <a:rect l="l" t="t" r="r" b="b"/>
              <a:pathLst>
                <a:path w="7473" h="7970" extrusionOk="0">
                  <a:moveTo>
                    <a:pt x="1340" y="1"/>
                  </a:moveTo>
                  <a:cubicBezTo>
                    <a:pt x="1336" y="1"/>
                    <a:pt x="1335" y="1"/>
                    <a:pt x="1335" y="2"/>
                  </a:cubicBezTo>
                  <a:cubicBezTo>
                    <a:pt x="1301" y="2"/>
                    <a:pt x="0" y="3004"/>
                    <a:pt x="1301" y="5139"/>
                  </a:cubicBezTo>
                  <a:cubicBezTo>
                    <a:pt x="2381" y="6930"/>
                    <a:pt x="4188" y="7969"/>
                    <a:pt x="5297" y="7969"/>
                  </a:cubicBezTo>
                  <a:cubicBezTo>
                    <a:pt x="5490" y="7969"/>
                    <a:pt x="5661" y="7938"/>
                    <a:pt x="5804" y="7874"/>
                  </a:cubicBezTo>
                  <a:cubicBezTo>
                    <a:pt x="6738" y="7507"/>
                    <a:pt x="7472" y="5172"/>
                    <a:pt x="6271" y="2904"/>
                  </a:cubicBezTo>
                  <a:cubicBezTo>
                    <a:pt x="5098" y="719"/>
                    <a:pt x="1501" y="1"/>
                    <a:pt x="1340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11"/>
            <p:cNvSpPr/>
            <p:nvPr/>
          </p:nvSpPr>
          <p:spPr>
            <a:xfrm>
              <a:off x="4577338" y="1004263"/>
              <a:ext cx="363805" cy="297039"/>
            </a:xfrm>
            <a:custGeom>
              <a:avLst/>
              <a:gdLst/>
              <a:ahLst/>
              <a:cxnLst/>
              <a:rect l="l" t="t" r="r" b="b"/>
              <a:pathLst>
                <a:path w="8691" h="7096" extrusionOk="0">
                  <a:moveTo>
                    <a:pt x="6262" y="0"/>
                  </a:moveTo>
                  <a:cubicBezTo>
                    <a:pt x="4879" y="0"/>
                    <a:pt x="2978" y="627"/>
                    <a:pt x="1752" y="1992"/>
                  </a:cubicBezTo>
                  <a:cubicBezTo>
                    <a:pt x="0" y="3909"/>
                    <a:pt x="1098" y="7039"/>
                    <a:pt x="1086" y="7095"/>
                  </a:cubicBezTo>
                  <a:lnTo>
                    <a:pt x="1086" y="7095"/>
                  </a:lnTo>
                  <a:cubicBezTo>
                    <a:pt x="1139" y="7061"/>
                    <a:pt x="4702" y="6982"/>
                    <a:pt x="6622" y="5228"/>
                  </a:cubicBezTo>
                  <a:cubicBezTo>
                    <a:pt x="8524" y="3493"/>
                    <a:pt x="8690" y="1058"/>
                    <a:pt x="7690" y="358"/>
                  </a:cubicBezTo>
                  <a:cubicBezTo>
                    <a:pt x="7383" y="122"/>
                    <a:pt x="6873" y="0"/>
                    <a:pt x="6262" y="0"/>
                  </a:cubicBezTo>
                  <a:close/>
                  <a:moveTo>
                    <a:pt x="1086" y="7095"/>
                  </a:moveTo>
                  <a:cubicBezTo>
                    <a:pt x="1085" y="7095"/>
                    <a:pt x="1085" y="7095"/>
                    <a:pt x="1085" y="7096"/>
                  </a:cubicBezTo>
                  <a:cubicBezTo>
                    <a:pt x="1085" y="7096"/>
                    <a:pt x="1086" y="7095"/>
                    <a:pt x="1086" y="7095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11"/>
            <p:cNvSpPr/>
            <p:nvPr/>
          </p:nvSpPr>
          <p:spPr>
            <a:xfrm>
              <a:off x="5482905" y="1481389"/>
              <a:ext cx="326759" cy="146677"/>
            </a:xfrm>
            <a:custGeom>
              <a:avLst/>
              <a:gdLst/>
              <a:ahLst/>
              <a:cxnLst/>
              <a:rect l="l" t="t" r="r" b="b"/>
              <a:pathLst>
                <a:path w="7806" h="3504" fill="none" extrusionOk="0">
                  <a:moveTo>
                    <a:pt x="7806" y="3503"/>
                  </a:moveTo>
                  <a:cubicBezTo>
                    <a:pt x="5804" y="2336"/>
                    <a:pt x="2335" y="8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11"/>
            <p:cNvSpPr/>
            <p:nvPr/>
          </p:nvSpPr>
          <p:spPr>
            <a:xfrm>
              <a:off x="5693714" y="1544221"/>
              <a:ext cx="90836" cy="26581"/>
            </a:xfrm>
            <a:custGeom>
              <a:avLst/>
              <a:gdLst/>
              <a:ahLst/>
              <a:cxnLst/>
              <a:rect l="l" t="t" r="r" b="b"/>
              <a:pathLst>
                <a:path w="2170" h="635" fill="none" extrusionOk="0">
                  <a:moveTo>
                    <a:pt x="2136" y="1"/>
                  </a:moveTo>
                  <a:cubicBezTo>
                    <a:pt x="2169" y="1"/>
                    <a:pt x="168" y="601"/>
                    <a:pt x="1" y="6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11"/>
            <p:cNvSpPr/>
            <p:nvPr/>
          </p:nvSpPr>
          <p:spPr>
            <a:xfrm>
              <a:off x="5616942" y="1535849"/>
              <a:ext cx="32148" cy="71246"/>
            </a:xfrm>
            <a:custGeom>
              <a:avLst/>
              <a:gdLst/>
              <a:ahLst/>
              <a:cxnLst/>
              <a:rect l="l" t="t" r="r" b="b"/>
              <a:pathLst>
                <a:path w="768" h="1702" fill="none" extrusionOk="0">
                  <a:moveTo>
                    <a:pt x="0" y="1"/>
                  </a:moveTo>
                  <a:cubicBezTo>
                    <a:pt x="267" y="534"/>
                    <a:pt x="501" y="1135"/>
                    <a:pt x="768" y="17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11"/>
            <p:cNvSpPr/>
            <p:nvPr/>
          </p:nvSpPr>
          <p:spPr>
            <a:xfrm>
              <a:off x="5343259" y="1471635"/>
              <a:ext cx="90794" cy="262546"/>
            </a:xfrm>
            <a:custGeom>
              <a:avLst/>
              <a:gdLst/>
              <a:ahLst/>
              <a:cxnLst/>
              <a:rect l="l" t="t" r="r" b="b"/>
              <a:pathLst>
                <a:path w="2169" h="6272" fill="none" extrusionOk="0">
                  <a:moveTo>
                    <a:pt x="2169" y="6271"/>
                  </a:moveTo>
                  <a:cubicBezTo>
                    <a:pt x="1568" y="4170"/>
                    <a:pt x="868" y="2068"/>
                    <a:pt x="0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11"/>
            <p:cNvSpPr/>
            <p:nvPr/>
          </p:nvSpPr>
          <p:spPr>
            <a:xfrm>
              <a:off x="5399100" y="1621035"/>
              <a:ext cx="79618" cy="48892"/>
            </a:xfrm>
            <a:custGeom>
              <a:avLst/>
              <a:gdLst/>
              <a:ahLst/>
              <a:cxnLst/>
              <a:rect l="l" t="t" r="r" b="b"/>
              <a:pathLst>
                <a:path w="1902" h="1168" fill="none" extrusionOk="0">
                  <a:moveTo>
                    <a:pt x="1902" y="1168"/>
                  </a:moveTo>
                  <a:cubicBezTo>
                    <a:pt x="1835" y="1101"/>
                    <a:pt x="34" y="0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11"/>
            <p:cNvSpPr/>
            <p:nvPr/>
          </p:nvSpPr>
          <p:spPr>
            <a:xfrm>
              <a:off x="5339072" y="1545644"/>
              <a:ext cx="34953" cy="61450"/>
            </a:xfrm>
            <a:custGeom>
              <a:avLst/>
              <a:gdLst/>
              <a:ahLst/>
              <a:cxnLst/>
              <a:rect l="l" t="t" r="r" b="b"/>
              <a:pathLst>
                <a:path w="835" h="1468" fill="none" extrusionOk="0">
                  <a:moveTo>
                    <a:pt x="834" y="0"/>
                  </a:moveTo>
                  <a:cubicBezTo>
                    <a:pt x="567" y="501"/>
                    <a:pt x="300" y="968"/>
                    <a:pt x="0" y="14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11"/>
            <p:cNvSpPr/>
            <p:nvPr/>
          </p:nvSpPr>
          <p:spPr>
            <a:xfrm>
              <a:off x="5288798" y="1230059"/>
              <a:ext cx="251369" cy="146636"/>
            </a:xfrm>
            <a:custGeom>
              <a:avLst/>
              <a:gdLst/>
              <a:ahLst/>
              <a:cxnLst/>
              <a:rect l="l" t="t" r="r" b="b"/>
              <a:pathLst>
                <a:path w="6005" h="3503" fill="none" extrusionOk="0">
                  <a:moveTo>
                    <a:pt x="6005" y="0"/>
                  </a:moveTo>
                  <a:cubicBezTo>
                    <a:pt x="3937" y="1168"/>
                    <a:pt x="1935" y="2302"/>
                    <a:pt x="0" y="3503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11"/>
            <p:cNvSpPr/>
            <p:nvPr/>
          </p:nvSpPr>
          <p:spPr>
            <a:xfrm>
              <a:off x="5432631" y="1209128"/>
              <a:ext cx="9795" cy="83804"/>
            </a:xfrm>
            <a:custGeom>
              <a:avLst/>
              <a:gdLst/>
              <a:ahLst/>
              <a:cxnLst/>
              <a:rect l="l" t="t" r="r" b="b"/>
              <a:pathLst>
                <a:path w="234" h="2002" fill="none" extrusionOk="0">
                  <a:moveTo>
                    <a:pt x="234" y="0"/>
                  </a:moveTo>
                  <a:cubicBezTo>
                    <a:pt x="234" y="134"/>
                    <a:pt x="0" y="2002"/>
                    <a:pt x="0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11"/>
            <p:cNvSpPr/>
            <p:nvPr/>
          </p:nvSpPr>
          <p:spPr>
            <a:xfrm>
              <a:off x="5360003" y="1333370"/>
              <a:ext cx="86608" cy="15404"/>
            </a:xfrm>
            <a:custGeom>
              <a:avLst/>
              <a:gdLst/>
              <a:ahLst/>
              <a:cxnLst/>
              <a:rect l="l" t="t" r="r" b="b"/>
              <a:pathLst>
                <a:path w="2069" h="368" fill="none" extrusionOk="0">
                  <a:moveTo>
                    <a:pt x="1" y="1"/>
                  </a:moveTo>
                  <a:cubicBezTo>
                    <a:pt x="734" y="134"/>
                    <a:pt x="1402" y="234"/>
                    <a:pt x="2069" y="3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11"/>
            <p:cNvSpPr/>
            <p:nvPr/>
          </p:nvSpPr>
          <p:spPr>
            <a:xfrm>
              <a:off x="5033282" y="1390635"/>
              <a:ext cx="124282" cy="245802"/>
            </a:xfrm>
            <a:custGeom>
              <a:avLst/>
              <a:gdLst/>
              <a:ahLst/>
              <a:cxnLst/>
              <a:rect l="l" t="t" r="r" b="b"/>
              <a:pathLst>
                <a:path w="2969" h="5872" fill="none" extrusionOk="0">
                  <a:moveTo>
                    <a:pt x="2969" y="5871"/>
                  </a:moveTo>
                  <a:cubicBezTo>
                    <a:pt x="2102" y="3870"/>
                    <a:pt x="1134" y="19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11"/>
            <p:cNvSpPr/>
            <p:nvPr/>
          </p:nvSpPr>
          <p:spPr>
            <a:xfrm>
              <a:off x="5108673" y="1528858"/>
              <a:ext cx="87990" cy="40562"/>
            </a:xfrm>
            <a:custGeom>
              <a:avLst/>
              <a:gdLst/>
              <a:ahLst/>
              <a:cxnLst/>
              <a:rect l="l" t="t" r="r" b="b"/>
              <a:pathLst>
                <a:path w="2102" h="969" fill="none" extrusionOk="0">
                  <a:moveTo>
                    <a:pt x="2102" y="968"/>
                  </a:moveTo>
                  <a:cubicBezTo>
                    <a:pt x="1968" y="868"/>
                    <a:pt x="0" y="1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11"/>
            <p:cNvSpPr/>
            <p:nvPr/>
          </p:nvSpPr>
          <p:spPr>
            <a:xfrm>
              <a:off x="5045840" y="1460458"/>
              <a:ext cx="27962" cy="64255"/>
            </a:xfrm>
            <a:custGeom>
              <a:avLst/>
              <a:gdLst/>
              <a:ahLst/>
              <a:cxnLst/>
              <a:rect l="l" t="t" r="r" b="b"/>
              <a:pathLst>
                <a:path w="668" h="1535" fill="none" extrusionOk="0">
                  <a:moveTo>
                    <a:pt x="667" y="0"/>
                  </a:moveTo>
                  <a:cubicBezTo>
                    <a:pt x="467" y="501"/>
                    <a:pt x="200" y="1001"/>
                    <a:pt x="0" y="15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11"/>
            <p:cNvSpPr/>
            <p:nvPr/>
          </p:nvSpPr>
          <p:spPr>
            <a:xfrm>
              <a:off x="4969026" y="1137882"/>
              <a:ext cx="236007" cy="163421"/>
            </a:xfrm>
            <a:custGeom>
              <a:avLst/>
              <a:gdLst/>
              <a:ahLst/>
              <a:cxnLst/>
              <a:rect l="l" t="t" r="r" b="b"/>
              <a:pathLst>
                <a:path w="5638" h="3904" fill="none" extrusionOk="0">
                  <a:moveTo>
                    <a:pt x="5638" y="1"/>
                  </a:moveTo>
                  <a:cubicBezTo>
                    <a:pt x="3670" y="1235"/>
                    <a:pt x="1802" y="2536"/>
                    <a:pt x="1" y="390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11"/>
            <p:cNvSpPr/>
            <p:nvPr/>
          </p:nvSpPr>
          <p:spPr>
            <a:xfrm>
              <a:off x="5101682" y="1123942"/>
              <a:ext cx="2846" cy="83804"/>
            </a:xfrm>
            <a:custGeom>
              <a:avLst/>
              <a:gdLst/>
              <a:ahLst/>
              <a:cxnLst/>
              <a:rect l="l" t="t" r="r" b="b"/>
              <a:pathLst>
                <a:path w="68" h="2002" fill="none" extrusionOk="0">
                  <a:moveTo>
                    <a:pt x="67" y="0"/>
                  </a:moveTo>
                  <a:cubicBezTo>
                    <a:pt x="67" y="134"/>
                    <a:pt x="1" y="2002"/>
                    <a:pt x="1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11"/>
            <p:cNvSpPr/>
            <p:nvPr/>
          </p:nvSpPr>
          <p:spPr>
            <a:xfrm>
              <a:off x="5036045" y="1252412"/>
              <a:ext cx="89413" cy="9795"/>
            </a:xfrm>
            <a:custGeom>
              <a:avLst/>
              <a:gdLst/>
              <a:ahLst/>
              <a:cxnLst/>
              <a:rect l="l" t="t" r="r" b="b"/>
              <a:pathLst>
                <a:path w="2136" h="234" fill="none" extrusionOk="0">
                  <a:moveTo>
                    <a:pt x="1" y="0"/>
                  </a:moveTo>
                  <a:cubicBezTo>
                    <a:pt x="701" y="67"/>
                    <a:pt x="1402" y="134"/>
                    <a:pt x="2136" y="23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11"/>
            <p:cNvSpPr/>
            <p:nvPr/>
          </p:nvSpPr>
          <p:spPr>
            <a:xfrm>
              <a:off x="4723264" y="1338979"/>
              <a:ext cx="148059" cy="230439"/>
            </a:xfrm>
            <a:custGeom>
              <a:avLst/>
              <a:gdLst/>
              <a:ahLst/>
              <a:cxnLst/>
              <a:rect l="l" t="t" r="r" b="b"/>
              <a:pathLst>
                <a:path w="3537" h="5505" fill="none" extrusionOk="0">
                  <a:moveTo>
                    <a:pt x="3537" y="5504"/>
                  </a:moveTo>
                  <a:cubicBezTo>
                    <a:pt x="2469" y="3670"/>
                    <a:pt x="1302" y="1835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11"/>
            <p:cNvSpPr/>
            <p:nvPr/>
          </p:nvSpPr>
          <p:spPr>
            <a:xfrm>
              <a:off x="4811254" y="1468830"/>
              <a:ext cx="90794" cy="27962"/>
            </a:xfrm>
            <a:custGeom>
              <a:avLst/>
              <a:gdLst/>
              <a:ahLst/>
              <a:cxnLst/>
              <a:rect l="l" t="t" r="r" b="b"/>
              <a:pathLst>
                <a:path w="2169" h="668" fill="none" extrusionOk="0">
                  <a:moveTo>
                    <a:pt x="2168" y="668"/>
                  </a:moveTo>
                  <a:cubicBezTo>
                    <a:pt x="2035" y="634"/>
                    <a:pt x="0" y="1"/>
                    <a:pt x="0" y="67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11"/>
            <p:cNvSpPr/>
            <p:nvPr/>
          </p:nvSpPr>
          <p:spPr>
            <a:xfrm>
              <a:off x="4748422" y="1404617"/>
              <a:ext cx="19590" cy="68441"/>
            </a:xfrm>
            <a:custGeom>
              <a:avLst/>
              <a:gdLst/>
              <a:ahLst/>
              <a:cxnLst/>
              <a:rect l="l" t="t" r="r" b="b"/>
              <a:pathLst>
                <a:path w="468" h="1635" fill="none" extrusionOk="0">
                  <a:moveTo>
                    <a:pt x="467" y="0"/>
                  </a:moveTo>
                  <a:lnTo>
                    <a:pt x="0" y="1635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11"/>
            <p:cNvSpPr/>
            <p:nvPr/>
          </p:nvSpPr>
          <p:spPr>
            <a:xfrm>
              <a:off x="4649254" y="1063873"/>
              <a:ext cx="212314" cy="194147"/>
            </a:xfrm>
            <a:custGeom>
              <a:avLst/>
              <a:gdLst/>
              <a:ahLst/>
              <a:cxnLst/>
              <a:rect l="l" t="t" r="r" b="b"/>
              <a:pathLst>
                <a:path w="5072" h="4638" fill="none" extrusionOk="0">
                  <a:moveTo>
                    <a:pt x="5071" y="1"/>
                  </a:moveTo>
                  <a:cubicBezTo>
                    <a:pt x="3270" y="1469"/>
                    <a:pt x="1602" y="2970"/>
                    <a:pt x="1" y="463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11"/>
            <p:cNvSpPr/>
            <p:nvPr/>
          </p:nvSpPr>
          <p:spPr>
            <a:xfrm>
              <a:off x="4759598" y="1059687"/>
              <a:ext cx="6991" cy="85227"/>
            </a:xfrm>
            <a:custGeom>
              <a:avLst/>
              <a:gdLst/>
              <a:ahLst/>
              <a:cxnLst/>
              <a:rect l="l" t="t" r="r" b="b"/>
              <a:pathLst>
                <a:path w="167" h="2036" fill="none" extrusionOk="0">
                  <a:moveTo>
                    <a:pt x="0" y="1"/>
                  </a:moveTo>
                  <a:cubicBezTo>
                    <a:pt x="0" y="101"/>
                    <a:pt x="167" y="2036"/>
                    <a:pt x="167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11"/>
            <p:cNvSpPr/>
            <p:nvPr/>
          </p:nvSpPr>
          <p:spPr>
            <a:xfrm>
              <a:off x="4707901" y="1196528"/>
              <a:ext cx="86608" cy="2846"/>
            </a:xfrm>
            <a:custGeom>
              <a:avLst/>
              <a:gdLst/>
              <a:ahLst/>
              <a:cxnLst/>
              <a:rect l="l" t="t" r="r" b="b"/>
              <a:pathLst>
                <a:path w="2069" h="68" fill="none" extrusionOk="0">
                  <a:moveTo>
                    <a:pt x="1" y="68"/>
                  </a:moveTo>
                  <a:cubicBezTo>
                    <a:pt x="668" y="1"/>
                    <a:pt x="1368" y="1"/>
                    <a:pt x="2069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11"/>
            <p:cNvSpPr/>
            <p:nvPr/>
          </p:nvSpPr>
          <p:spPr>
            <a:xfrm>
              <a:off x="4308552" y="1276147"/>
              <a:ext cx="1182754" cy="209467"/>
            </a:xfrm>
            <a:custGeom>
              <a:avLst/>
              <a:gdLst/>
              <a:ahLst/>
              <a:cxnLst/>
              <a:rect l="l" t="t" r="r" b="b"/>
              <a:pathLst>
                <a:path w="28255" h="5004" fill="none" extrusionOk="0">
                  <a:moveTo>
                    <a:pt x="28254" y="5004"/>
                  </a:moveTo>
                  <a:cubicBezTo>
                    <a:pt x="19248" y="1401"/>
                    <a:pt x="8707" y="0"/>
                    <a:pt x="1" y="60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11"/>
            <p:cNvSpPr/>
            <p:nvPr/>
          </p:nvSpPr>
          <p:spPr>
            <a:xfrm>
              <a:off x="4266650" y="1264970"/>
              <a:ext cx="82464" cy="83804"/>
            </a:xfrm>
            <a:custGeom>
              <a:avLst/>
              <a:gdLst/>
              <a:ahLst/>
              <a:cxnLst/>
              <a:rect l="l" t="t" r="r" b="b"/>
              <a:pathLst>
                <a:path w="1970" h="2002" extrusionOk="0">
                  <a:moveTo>
                    <a:pt x="1002" y="0"/>
                  </a:moveTo>
                  <a:cubicBezTo>
                    <a:pt x="435" y="0"/>
                    <a:pt x="1" y="467"/>
                    <a:pt x="1" y="1001"/>
                  </a:cubicBezTo>
                  <a:cubicBezTo>
                    <a:pt x="1" y="1535"/>
                    <a:pt x="435" y="2002"/>
                    <a:pt x="1002" y="2002"/>
                  </a:cubicBezTo>
                  <a:cubicBezTo>
                    <a:pt x="1535" y="2002"/>
                    <a:pt x="1969" y="1535"/>
                    <a:pt x="1969" y="1001"/>
                  </a:cubicBezTo>
                  <a:cubicBezTo>
                    <a:pt x="1969" y="434"/>
                    <a:pt x="1535" y="0"/>
                    <a:pt x="1002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3" name="Google Shape;2693;p11"/>
          <p:cNvGrpSpPr/>
          <p:nvPr/>
        </p:nvGrpSpPr>
        <p:grpSpPr>
          <a:xfrm rot="900065">
            <a:off x="4197810" y="3271576"/>
            <a:ext cx="748379" cy="726573"/>
            <a:chOff x="3363625" y="3597356"/>
            <a:chExt cx="347086" cy="336972"/>
          </a:xfrm>
        </p:grpSpPr>
        <p:sp>
          <p:nvSpPr>
            <p:cNvPr id="2694" name="Google Shape;2694;p11"/>
            <p:cNvSpPr/>
            <p:nvPr/>
          </p:nvSpPr>
          <p:spPr>
            <a:xfrm>
              <a:off x="3421694" y="3597356"/>
              <a:ext cx="159076" cy="156754"/>
            </a:xfrm>
            <a:custGeom>
              <a:avLst/>
              <a:gdLst/>
              <a:ahLst/>
              <a:cxnLst/>
              <a:rect l="l" t="t" r="r" b="b"/>
              <a:pathLst>
                <a:path w="3838" h="3782" extrusionOk="0">
                  <a:moveTo>
                    <a:pt x="2710" y="0"/>
                  </a:moveTo>
                  <a:cubicBezTo>
                    <a:pt x="2599" y="0"/>
                    <a:pt x="2485" y="15"/>
                    <a:pt x="2369" y="45"/>
                  </a:cubicBezTo>
                  <a:cubicBezTo>
                    <a:pt x="2002" y="179"/>
                    <a:pt x="1836" y="379"/>
                    <a:pt x="1769" y="546"/>
                  </a:cubicBezTo>
                  <a:cubicBezTo>
                    <a:pt x="1613" y="457"/>
                    <a:pt x="1428" y="412"/>
                    <a:pt x="1243" y="412"/>
                  </a:cubicBezTo>
                  <a:cubicBezTo>
                    <a:pt x="1150" y="412"/>
                    <a:pt x="1057" y="423"/>
                    <a:pt x="968" y="446"/>
                  </a:cubicBezTo>
                  <a:cubicBezTo>
                    <a:pt x="401" y="613"/>
                    <a:pt x="1" y="1180"/>
                    <a:pt x="201" y="1880"/>
                  </a:cubicBezTo>
                  <a:cubicBezTo>
                    <a:pt x="301" y="2180"/>
                    <a:pt x="401" y="2380"/>
                    <a:pt x="635" y="2581"/>
                  </a:cubicBezTo>
                  <a:cubicBezTo>
                    <a:pt x="968" y="2881"/>
                    <a:pt x="2369" y="3615"/>
                    <a:pt x="2536" y="3715"/>
                  </a:cubicBezTo>
                  <a:lnTo>
                    <a:pt x="2703" y="3781"/>
                  </a:lnTo>
                  <a:lnTo>
                    <a:pt x="2803" y="3615"/>
                  </a:lnTo>
                  <a:cubicBezTo>
                    <a:pt x="2870" y="3448"/>
                    <a:pt x="3637" y="2047"/>
                    <a:pt x="3737" y="1680"/>
                  </a:cubicBezTo>
                  <a:cubicBezTo>
                    <a:pt x="3837" y="1380"/>
                    <a:pt x="3837" y="1113"/>
                    <a:pt x="3737" y="846"/>
                  </a:cubicBezTo>
                  <a:cubicBezTo>
                    <a:pt x="3628" y="300"/>
                    <a:pt x="3206" y="0"/>
                    <a:pt x="2710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11"/>
            <p:cNvSpPr/>
            <p:nvPr/>
          </p:nvSpPr>
          <p:spPr>
            <a:xfrm>
              <a:off x="3492239" y="3777574"/>
              <a:ext cx="159034" cy="156754"/>
            </a:xfrm>
            <a:custGeom>
              <a:avLst/>
              <a:gdLst/>
              <a:ahLst/>
              <a:cxnLst/>
              <a:rect l="l" t="t" r="r" b="b"/>
              <a:pathLst>
                <a:path w="3837" h="3782" extrusionOk="0">
                  <a:moveTo>
                    <a:pt x="1134" y="1"/>
                  </a:moveTo>
                  <a:lnTo>
                    <a:pt x="1068" y="167"/>
                  </a:lnTo>
                  <a:cubicBezTo>
                    <a:pt x="968" y="267"/>
                    <a:pt x="234" y="1702"/>
                    <a:pt x="100" y="2102"/>
                  </a:cubicBezTo>
                  <a:cubicBezTo>
                    <a:pt x="0" y="2402"/>
                    <a:pt x="0" y="2669"/>
                    <a:pt x="100" y="2936"/>
                  </a:cubicBezTo>
                  <a:cubicBezTo>
                    <a:pt x="237" y="3482"/>
                    <a:pt x="641" y="3782"/>
                    <a:pt x="1130" y="3782"/>
                  </a:cubicBezTo>
                  <a:cubicBezTo>
                    <a:pt x="1239" y="3782"/>
                    <a:pt x="1352" y="3767"/>
                    <a:pt x="1468" y="3737"/>
                  </a:cubicBezTo>
                  <a:cubicBezTo>
                    <a:pt x="1835" y="3603"/>
                    <a:pt x="2002" y="3403"/>
                    <a:pt x="2102" y="3236"/>
                  </a:cubicBezTo>
                  <a:cubicBezTo>
                    <a:pt x="2223" y="3317"/>
                    <a:pt x="2381" y="3361"/>
                    <a:pt x="2553" y="3361"/>
                  </a:cubicBezTo>
                  <a:cubicBezTo>
                    <a:pt x="2665" y="3361"/>
                    <a:pt x="2784" y="3342"/>
                    <a:pt x="2902" y="3303"/>
                  </a:cubicBezTo>
                  <a:cubicBezTo>
                    <a:pt x="3436" y="3136"/>
                    <a:pt x="3836" y="2602"/>
                    <a:pt x="3636" y="1902"/>
                  </a:cubicBezTo>
                  <a:cubicBezTo>
                    <a:pt x="3569" y="1602"/>
                    <a:pt x="3436" y="1402"/>
                    <a:pt x="3236" y="1201"/>
                  </a:cubicBezTo>
                  <a:cubicBezTo>
                    <a:pt x="2902" y="901"/>
                    <a:pt x="1468" y="167"/>
                    <a:pt x="1301" y="67"/>
                  </a:cubicBezTo>
                  <a:lnTo>
                    <a:pt x="1134" y="1"/>
                  </a:ln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11"/>
            <p:cNvSpPr/>
            <p:nvPr/>
          </p:nvSpPr>
          <p:spPr>
            <a:xfrm>
              <a:off x="3363625" y="3722945"/>
              <a:ext cx="163220" cy="150869"/>
            </a:xfrm>
            <a:custGeom>
              <a:avLst/>
              <a:gdLst/>
              <a:ahLst/>
              <a:cxnLst/>
              <a:rect l="l" t="t" r="r" b="b"/>
              <a:pathLst>
                <a:path w="3938" h="3640" extrusionOk="0">
                  <a:moveTo>
                    <a:pt x="1352" y="1"/>
                  </a:moveTo>
                  <a:cubicBezTo>
                    <a:pt x="1218" y="1"/>
                    <a:pt x="1085" y="18"/>
                    <a:pt x="935" y="51"/>
                  </a:cubicBezTo>
                  <a:cubicBezTo>
                    <a:pt x="268" y="218"/>
                    <a:pt x="1" y="818"/>
                    <a:pt x="134" y="1419"/>
                  </a:cubicBezTo>
                  <a:cubicBezTo>
                    <a:pt x="268" y="1819"/>
                    <a:pt x="501" y="1986"/>
                    <a:pt x="668" y="2052"/>
                  </a:cubicBezTo>
                  <a:cubicBezTo>
                    <a:pt x="535" y="2319"/>
                    <a:pt x="501" y="2553"/>
                    <a:pt x="601" y="2853"/>
                  </a:cubicBezTo>
                  <a:cubicBezTo>
                    <a:pt x="738" y="3291"/>
                    <a:pt x="1122" y="3639"/>
                    <a:pt x="1662" y="3639"/>
                  </a:cubicBezTo>
                  <a:cubicBezTo>
                    <a:pt x="1779" y="3639"/>
                    <a:pt x="1904" y="3623"/>
                    <a:pt x="2036" y="3587"/>
                  </a:cubicBezTo>
                  <a:cubicBezTo>
                    <a:pt x="2336" y="3520"/>
                    <a:pt x="2536" y="3387"/>
                    <a:pt x="2736" y="3187"/>
                  </a:cubicBezTo>
                  <a:cubicBezTo>
                    <a:pt x="3036" y="2853"/>
                    <a:pt x="3770" y="1419"/>
                    <a:pt x="3870" y="1252"/>
                  </a:cubicBezTo>
                  <a:lnTo>
                    <a:pt x="3937" y="1085"/>
                  </a:lnTo>
                  <a:lnTo>
                    <a:pt x="3770" y="1018"/>
                  </a:lnTo>
                  <a:cubicBezTo>
                    <a:pt x="3604" y="918"/>
                    <a:pt x="2203" y="184"/>
                    <a:pt x="1769" y="51"/>
                  </a:cubicBezTo>
                  <a:cubicBezTo>
                    <a:pt x="1619" y="18"/>
                    <a:pt x="1485" y="1"/>
                    <a:pt x="1352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11"/>
            <p:cNvSpPr/>
            <p:nvPr/>
          </p:nvSpPr>
          <p:spPr>
            <a:xfrm>
              <a:off x="3547532" y="3657373"/>
              <a:ext cx="163179" cy="151366"/>
            </a:xfrm>
            <a:custGeom>
              <a:avLst/>
              <a:gdLst/>
              <a:ahLst/>
              <a:cxnLst/>
              <a:rect l="l" t="t" r="r" b="b"/>
              <a:pathLst>
                <a:path w="3937" h="3652" extrusionOk="0">
                  <a:moveTo>
                    <a:pt x="2316" y="0"/>
                  </a:moveTo>
                  <a:cubicBezTo>
                    <a:pt x="2196" y="0"/>
                    <a:pt x="2069" y="21"/>
                    <a:pt x="1935" y="65"/>
                  </a:cubicBezTo>
                  <a:cubicBezTo>
                    <a:pt x="1635" y="132"/>
                    <a:pt x="1435" y="265"/>
                    <a:pt x="1235" y="465"/>
                  </a:cubicBezTo>
                  <a:cubicBezTo>
                    <a:pt x="934" y="799"/>
                    <a:pt x="167" y="2233"/>
                    <a:pt x="101" y="2400"/>
                  </a:cubicBezTo>
                  <a:lnTo>
                    <a:pt x="0" y="2567"/>
                  </a:lnTo>
                  <a:lnTo>
                    <a:pt x="167" y="2634"/>
                  </a:lnTo>
                  <a:cubicBezTo>
                    <a:pt x="334" y="2734"/>
                    <a:pt x="1735" y="3468"/>
                    <a:pt x="2135" y="3601"/>
                  </a:cubicBezTo>
                  <a:cubicBezTo>
                    <a:pt x="2285" y="3634"/>
                    <a:pt x="2419" y="3651"/>
                    <a:pt x="2552" y="3651"/>
                  </a:cubicBezTo>
                  <a:cubicBezTo>
                    <a:pt x="2686" y="3651"/>
                    <a:pt x="2819" y="3634"/>
                    <a:pt x="2969" y="3601"/>
                  </a:cubicBezTo>
                  <a:cubicBezTo>
                    <a:pt x="3636" y="3434"/>
                    <a:pt x="3937" y="2834"/>
                    <a:pt x="3770" y="2233"/>
                  </a:cubicBezTo>
                  <a:cubicBezTo>
                    <a:pt x="3636" y="1833"/>
                    <a:pt x="3436" y="1666"/>
                    <a:pt x="3269" y="1600"/>
                  </a:cubicBezTo>
                  <a:cubicBezTo>
                    <a:pt x="3403" y="1399"/>
                    <a:pt x="3436" y="1099"/>
                    <a:pt x="3336" y="799"/>
                  </a:cubicBezTo>
                  <a:cubicBezTo>
                    <a:pt x="3201" y="367"/>
                    <a:pt x="2826" y="0"/>
                    <a:pt x="2316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8" name="Google Shape;2698;p11"/>
          <p:cNvSpPr/>
          <p:nvPr/>
        </p:nvSpPr>
        <p:spPr>
          <a:xfrm>
            <a:off x="2704138" y="998199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9" name="Google Shape;2699;p11"/>
          <p:cNvSpPr/>
          <p:nvPr/>
        </p:nvSpPr>
        <p:spPr>
          <a:xfrm>
            <a:off x="2537137" y="4455619"/>
            <a:ext cx="101275" cy="94626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0" name="Google Shape;2700;p11"/>
          <p:cNvSpPr/>
          <p:nvPr/>
        </p:nvSpPr>
        <p:spPr>
          <a:xfrm flipH="1">
            <a:off x="6370741" y="998199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1" name="Google Shape;2701;p11"/>
          <p:cNvSpPr/>
          <p:nvPr/>
        </p:nvSpPr>
        <p:spPr>
          <a:xfrm flipH="1">
            <a:off x="6505588" y="4455619"/>
            <a:ext cx="101275" cy="94626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2" name="Google Shape;2702;p11"/>
          <p:cNvSpPr/>
          <p:nvPr/>
        </p:nvSpPr>
        <p:spPr>
          <a:xfrm flipH="1">
            <a:off x="8563329" y="2095136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11"/>
          <p:cNvSpPr/>
          <p:nvPr/>
        </p:nvSpPr>
        <p:spPr>
          <a:xfrm>
            <a:off x="1214875" y="3822961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4" name="Google Shape;2704;p11"/>
          <p:cNvSpPr/>
          <p:nvPr/>
        </p:nvSpPr>
        <p:spPr>
          <a:xfrm flipH="1">
            <a:off x="7860004" y="3822961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5" name="Google Shape;2705;p11"/>
          <p:cNvSpPr/>
          <p:nvPr/>
        </p:nvSpPr>
        <p:spPr>
          <a:xfrm>
            <a:off x="937325" y="603136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6" name="Google Shape;2706;p11"/>
          <p:cNvSpPr/>
          <p:nvPr/>
        </p:nvSpPr>
        <p:spPr>
          <a:xfrm flipH="1">
            <a:off x="8137554" y="603136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" name="Google Shape;2707;p11"/>
          <p:cNvSpPr/>
          <p:nvPr/>
        </p:nvSpPr>
        <p:spPr>
          <a:xfrm>
            <a:off x="579675" y="2095136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8" name="Google Shape;2708;p11"/>
          <p:cNvSpPr/>
          <p:nvPr/>
        </p:nvSpPr>
        <p:spPr>
          <a:xfrm rot="9900040">
            <a:off x="2662989" y="3853385"/>
            <a:ext cx="384975" cy="262747"/>
          </a:xfrm>
          <a:custGeom>
            <a:avLst/>
            <a:gdLst/>
            <a:ahLst/>
            <a:cxnLst/>
            <a:rect l="l" t="t" r="r" b="b"/>
            <a:pathLst>
              <a:path w="9197" h="6277" extrusionOk="0">
                <a:moveTo>
                  <a:pt x="6345" y="1"/>
                </a:moveTo>
                <a:cubicBezTo>
                  <a:pt x="4972" y="1"/>
                  <a:pt x="3247" y="433"/>
                  <a:pt x="1992" y="1462"/>
                </a:cubicBezTo>
                <a:cubicBezTo>
                  <a:pt x="1" y="3121"/>
                  <a:pt x="749" y="6266"/>
                  <a:pt x="757" y="6266"/>
                </a:cubicBezTo>
                <a:cubicBezTo>
                  <a:pt x="757" y="6266"/>
                  <a:pt x="757" y="6266"/>
                  <a:pt x="757" y="6266"/>
                </a:cubicBezTo>
                <a:cubicBezTo>
                  <a:pt x="757" y="6260"/>
                  <a:pt x="783" y="6258"/>
                  <a:pt x="832" y="6258"/>
                </a:cubicBezTo>
                <a:cubicBezTo>
                  <a:pt x="979" y="6258"/>
                  <a:pt x="1331" y="6277"/>
                  <a:pt x="1805" y="6277"/>
                </a:cubicBezTo>
                <a:cubicBezTo>
                  <a:pt x="3070" y="6277"/>
                  <a:pt x="5205" y="6143"/>
                  <a:pt x="6628" y="5165"/>
                </a:cubicBezTo>
                <a:cubicBezTo>
                  <a:pt x="8763" y="3664"/>
                  <a:pt x="9197" y="1262"/>
                  <a:pt x="8296" y="461"/>
                </a:cubicBezTo>
                <a:cubicBezTo>
                  <a:pt x="7913" y="167"/>
                  <a:pt x="7197" y="1"/>
                  <a:pt x="6345" y="1"/>
                </a:cubicBezTo>
                <a:close/>
              </a:path>
            </a:pathLst>
          </a:custGeom>
          <a:solidFill>
            <a:srgbClr val="F6A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9" name="Google Shape;2709;p11"/>
          <p:cNvGrpSpPr/>
          <p:nvPr/>
        </p:nvGrpSpPr>
        <p:grpSpPr>
          <a:xfrm>
            <a:off x="1980552" y="3442915"/>
            <a:ext cx="1661132" cy="716750"/>
            <a:chOff x="1980552" y="3442915"/>
            <a:chExt cx="1661132" cy="716750"/>
          </a:xfrm>
        </p:grpSpPr>
        <p:sp>
          <p:nvSpPr>
            <p:cNvPr id="2710" name="Google Shape;2710;p11"/>
            <p:cNvSpPr/>
            <p:nvPr/>
          </p:nvSpPr>
          <p:spPr>
            <a:xfrm rot="9900040">
              <a:off x="2320741" y="3472727"/>
              <a:ext cx="279323" cy="371748"/>
            </a:xfrm>
            <a:custGeom>
              <a:avLst/>
              <a:gdLst/>
              <a:ahLst/>
              <a:cxnLst/>
              <a:rect l="l" t="t" r="r" b="b"/>
              <a:pathLst>
                <a:path w="6673" h="8881" extrusionOk="0">
                  <a:moveTo>
                    <a:pt x="1969" y="0"/>
                  </a:moveTo>
                  <a:cubicBezTo>
                    <a:pt x="1936" y="0"/>
                    <a:pt x="1" y="2469"/>
                    <a:pt x="801" y="4870"/>
                  </a:cubicBezTo>
                  <a:cubicBezTo>
                    <a:pt x="1573" y="7185"/>
                    <a:pt x="3367" y="8880"/>
                    <a:pt x="4392" y="8880"/>
                  </a:cubicBezTo>
                  <a:cubicBezTo>
                    <a:pt x="4431" y="8880"/>
                    <a:pt x="4468" y="8878"/>
                    <a:pt x="4504" y="8873"/>
                  </a:cubicBezTo>
                  <a:cubicBezTo>
                    <a:pt x="5438" y="8807"/>
                    <a:pt x="6672" y="6505"/>
                    <a:pt x="6105" y="4003"/>
                  </a:cubicBezTo>
                  <a:cubicBezTo>
                    <a:pt x="5471" y="1468"/>
                    <a:pt x="1969" y="0"/>
                    <a:pt x="1969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11"/>
            <p:cNvSpPr/>
            <p:nvPr/>
          </p:nvSpPr>
          <p:spPr>
            <a:xfrm rot="9900040">
              <a:off x="2905591" y="3481955"/>
              <a:ext cx="312810" cy="333614"/>
            </a:xfrm>
            <a:custGeom>
              <a:avLst/>
              <a:gdLst/>
              <a:ahLst/>
              <a:cxnLst/>
              <a:rect l="l" t="t" r="r" b="b"/>
              <a:pathLst>
                <a:path w="7473" h="7970" extrusionOk="0">
                  <a:moveTo>
                    <a:pt x="1340" y="1"/>
                  </a:moveTo>
                  <a:cubicBezTo>
                    <a:pt x="1336" y="1"/>
                    <a:pt x="1335" y="1"/>
                    <a:pt x="1335" y="2"/>
                  </a:cubicBezTo>
                  <a:cubicBezTo>
                    <a:pt x="1301" y="2"/>
                    <a:pt x="0" y="3004"/>
                    <a:pt x="1301" y="5139"/>
                  </a:cubicBezTo>
                  <a:cubicBezTo>
                    <a:pt x="2381" y="6930"/>
                    <a:pt x="4188" y="7969"/>
                    <a:pt x="5297" y="7969"/>
                  </a:cubicBezTo>
                  <a:cubicBezTo>
                    <a:pt x="5490" y="7969"/>
                    <a:pt x="5661" y="7938"/>
                    <a:pt x="5804" y="7874"/>
                  </a:cubicBezTo>
                  <a:cubicBezTo>
                    <a:pt x="6738" y="7507"/>
                    <a:pt x="7472" y="5172"/>
                    <a:pt x="6271" y="2904"/>
                  </a:cubicBezTo>
                  <a:cubicBezTo>
                    <a:pt x="5098" y="719"/>
                    <a:pt x="1501" y="1"/>
                    <a:pt x="1340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11"/>
            <p:cNvSpPr/>
            <p:nvPr/>
          </p:nvSpPr>
          <p:spPr>
            <a:xfrm rot="9900040">
              <a:off x="2005712" y="3656482"/>
              <a:ext cx="403183" cy="247511"/>
            </a:xfrm>
            <a:custGeom>
              <a:avLst/>
              <a:gdLst/>
              <a:ahLst/>
              <a:cxnLst/>
              <a:rect l="l" t="t" r="r" b="b"/>
              <a:pathLst>
                <a:path w="9632" h="5913" extrusionOk="0">
                  <a:moveTo>
                    <a:pt x="3712" y="0"/>
                  </a:moveTo>
                  <a:cubicBezTo>
                    <a:pt x="1730" y="0"/>
                    <a:pt x="0" y="859"/>
                    <a:pt x="25" y="859"/>
                  </a:cubicBezTo>
                  <a:cubicBezTo>
                    <a:pt x="58" y="859"/>
                    <a:pt x="1359" y="3961"/>
                    <a:pt x="3727" y="5129"/>
                  </a:cubicBezTo>
                  <a:cubicBezTo>
                    <a:pt x="4862" y="5672"/>
                    <a:pt x="6003" y="5912"/>
                    <a:pt x="6949" y="5912"/>
                  </a:cubicBezTo>
                  <a:cubicBezTo>
                    <a:pt x="8035" y="5912"/>
                    <a:pt x="8864" y="5597"/>
                    <a:pt x="9131" y="5062"/>
                  </a:cubicBezTo>
                  <a:cubicBezTo>
                    <a:pt x="9632" y="4095"/>
                    <a:pt x="8498" y="1459"/>
                    <a:pt x="5829" y="392"/>
                  </a:cubicBezTo>
                  <a:cubicBezTo>
                    <a:pt x="5136" y="106"/>
                    <a:pt x="4408" y="0"/>
                    <a:pt x="3712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13" name="Google Shape;2713;p11"/>
            <p:cNvGrpSpPr/>
            <p:nvPr/>
          </p:nvGrpSpPr>
          <p:grpSpPr>
            <a:xfrm>
              <a:off x="2057318" y="3462105"/>
              <a:ext cx="1584367" cy="697560"/>
              <a:chOff x="2057318" y="3462105"/>
              <a:chExt cx="1584367" cy="697560"/>
            </a:xfrm>
          </p:grpSpPr>
          <p:sp>
            <p:nvSpPr>
              <p:cNvPr id="2714" name="Google Shape;2714;p11"/>
              <p:cNvSpPr/>
              <p:nvPr/>
            </p:nvSpPr>
            <p:spPr>
              <a:xfrm rot="9900040">
                <a:off x="2317999" y="3859247"/>
                <a:ext cx="390249" cy="254250"/>
              </a:xfrm>
              <a:custGeom>
                <a:avLst/>
                <a:gdLst/>
                <a:ahLst/>
                <a:cxnLst/>
                <a:rect l="l" t="t" r="r" b="b"/>
                <a:pathLst>
                  <a:path w="9323" h="6074" extrusionOk="0">
                    <a:moveTo>
                      <a:pt x="416" y="5852"/>
                    </a:moveTo>
                    <a:cubicBezTo>
                      <a:pt x="416" y="5852"/>
                      <a:pt x="416" y="5852"/>
                      <a:pt x="416" y="5852"/>
                    </a:cubicBezTo>
                    <a:cubicBezTo>
                      <a:pt x="416" y="5852"/>
                      <a:pt x="416" y="5852"/>
                      <a:pt x="416" y="5852"/>
                    </a:cubicBezTo>
                    <a:close/>
                    <a:moveTo>
                      <a:pt x="6239" y="1"/>
                    </a:moveTo>
                    <a:cubicBezTo>
                      <a:pt x="4966" y="1"/>
                      <a:pt x="3421" y="351"/>
                      <a:pt x="2184" y="1182"/>
                    </a:cubicBezTo>
                    <a:cubicBezTo>
                      <a:pt x="0" y="2671"/>
                      <a:pt x="442" y="5800"/>
                      <a:pt x="416" y="5852"/>
                    </a:cubicBezTo>
                    <a:lnTo>
                      <a:pt x="416" y="5852"/>
                    </a:lnTo>
                    <a:cubicBezTo>
                      <a:pt x="417" y="5852"/>
                      <a:pt x="418" y="5851"/>
                      <a:pt x="420" y="5851"/>
                    </a:cubicBezTo>
                    <a:cubicBezTo>
                      <a:pt x="496" y="5851"/>
                      <a:pt x="1556" y="6074"/>
                      <a:pt x="2861" y="6074"/>
                    </a:cubicBezTo>
                    <a:cubicBezTo>
                      <a:pt x="3991" y="6074"/>
                      <a:pt x="5304" y="5907"/>
                      <a:pt x="6320" y="5285"/>
                    </a:cubicBezTo>
                    <a:cubicBezTo>
                      <a:pt x="8588" y="3851"/>
                      <a:pt x="9322" y="1416"/>
                      <a:pt x="8488" y="615"/>
                    </a:cubicBezTo>
                    <a:cubicBezTo>
                      <a:pt x="8116" y="228"/>
                      <a:pt x="7266" y="1"/>
                      <a:pt x="6239" y="1"/>
                    </a:cubicBezTo>
                    <a:close/>
                  </a:path>
                </a:pathLst>
              </a:custGeom>
              <a:solidFill>
                <a:srgbClr val="2D95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11"/>
              <p:cNvSpPr/>
              <p:nvPr/>
            </p:nvSpPr>
            <p:spPr>
              <a:xfrm rot="9900040">
                <a:off x="2611042" y="3495288"/>
                <a:ext cx="303015" cy="353874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8454" extrusionOk="0">
                    <a:moveTo>
                      <a:pt x="1670" y="0"/>
                    </a:moveTo>
                    <a:cubicBezTo>
                      <a:pt x="1669" y="0"/>
                      <a:pt x="1668" y="1"/>
                      <a:pt x="1668" y="1"/>
                    </a:cubicBezTo>
                    <a:cubicBezTo>
                      <a:pt x="1668" y="1"/>
                      <a:pt x="0" y="2670"/>
                      <a:pt x="1101" y="4938"/>
                    </a:cubicBezTo>
                    <a:cubicBezTo>
                      <a:pt x="2112" y="7055"/>
                      <a:pt x="4111" y="8454"/>
                      <a:pt x="5141" y="8454"/>
                    </a:cubicBezTo>
                    <a:cubicBezTo>
                      <a:pt x="5198" y="8454"/>
                      <a:pt x="5253" y="8449"/>
                      <a:pt x="5304" y="8441"/>
                    </a:cubicBezTo>
                    <a:cubicBezTo>
                      <a:pt x="6271" y="8174"/>
                      <a:pt x="7239" y="5939"/>
                      <a:pt x="6305" y="3570"/>
                    </a:cubicBezTo>
                    <a:cubicBezTo>
                      <a:pt x="5384" y="1169"/>
                      <a:pt x="1770" y="0"/>
                      <a:pt x="1670" y="0"/>
                    </a:cubicBezTo>
                    <a:close/>
                  </a:path>
                </a:pathLst>
              </a:custGeom>
              <a:solidFill>
                <a:srgbClr val="F6A8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11"/>
              <p:cNvSpPr/>
              <p:nvPr/>
            </p:nvSpPr>
            <p:spPr>
              <a:xfrm rot="9900040">
                <a:off x="3013028" y="3795325"/>
                <a:ext cx="363794" cy="297030"/>
              </a:xfrm>
              <a:custGeom>
                <a:avLst/>
                <a:gdLst/>
                <a:ahLst/>
                <a:cxnLst/>
                <a:rect l="l" t="t" r="r" b="b"/>
                <a:pathLst>
                  <a:path w="8691" h="7096" extrusionOk="0">
                    <a:moveTo>
                      <a:pt x="6262" y="0"/>
                    </a:moveTo>
                    <a:cubicBezTo>
                      <a:pt x="4879" y="0"/>
                      <a:pt x="2978" y="627"/>
                      <a:pt x="1752" y="1992"/>
                    </a:cubicBezTo>
                    <a:cubicBezTo>
                      <a:pt x="0" y="3909"/>
                      <a:pt x="1098" y="7039"/>
                      <a:pt x="1086" y="7095"/>
                    </a:cubicBezTo>
                    <a:lnTo>
                      <a:pt x="1086" y="7095"/>
                    </a:lnTo>
                    <a:cubicBezTo>
                      <a:pt x="1139" y="7061"/>
                      <a:pt x="4702" y="6982"/>
                      <a:pt x="6622" y="5228"/>
                    </a:cubicBezTo>
                    <a:cubicBezTo>
                      <a:pt x="8524" y="3493"/>
                      <a:pt x="8690" y="1058"/>
                      <a:pt x="7690" y="358"/>
                    </a:cubicBezTo>
                    <a:cubicBezTo>
                      <a:pt x="7383" y="122"/>
                      <a:pt x="6873" y="0"/>
                      <a:pt x="6262" y="0"/>
                    </a:cubicBezTo>
                    <a:close/>
                    <a:moveTo>
                      <a:pt x="1086" y="7095"/>
                    </a:moveTo>
                    <a:cubicBezTo>
                      <a:pt x="1085" y="7095"/>
                      <a:pt x="1085" y="7095"/>
                      <a:pt x="1085" y="7096"/>
                    </a:cubicBezTo>
                    <a:cubicBezTo>
                      <a:pt x="1085" y="7096"/>
                      <a:pt x="1086" y="7095"/>
                      <a:pt x="1086" y="7095"/>
                    </a:cubicBezTo>
                    <a:close/>
                  </a:path>
                </a:pathLst>
              </a:custGeom>
              <a:solidFill>
                <a:srgbClr val="F6A8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11"/>
              <p:cNvSpPr/>
              <p:nvPr/>
            </p:nvSpPr>
            <p:spPr>
              <a:xfrm rot="9900040">
                <a:off x="2425085" y="3540687"/>
                <a:ext cx="90792" cy="262538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6272" fill="none" extrusionOk="0">
                    <a:moveTo>
                      <a:pt x="2169" y="6271"/>
                    </a:moveTo>
                    <a:cubicBezTo>
                      <a:pt x="1568" y="4170"/>
                      <a:pt x="868" y="2068"/>
                      <a:pt x="0" y="0"/>
                    </a:cubicBezTo>
                  </a:path>
                </a:pathLst>
              </a:custGeom>
              <a:noFill/>
              <a:ln w="7500" cap="flat" cmpd="sng">
                <a:solidFill>
                  <a:srgbClr val="04261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11"/>
              <p:cNvSpPr/>
              <p:nvPr/>
            </p:nvSpPr>
            <p:spPr>
              <a:xfrm rot="9900040">
                <a:off x="2371115" y="3619395"/>
                <a:ext cx="79615" cy="48891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168" fill="none" extrusionOk="0">
                    <a:moveTo>
                      <a:pt x="1902" y="1168"/>
                    </a:moveTo>
                    <a:cubicBezTo>
                      <a:pt x="1835" y="1101"/>
                      <a:pt x="34" y="0"/>
                      <a:pt x="1" y="0"/>
                    </a:cubicBezTo>
                  </a:path>
                </a:pathLst>
              </a:custGeom>
              <a:noFill/>
              <a:ln w="7500" cap="flat" cmpd="sng">
                <a:solidFill>
                  <a:srgbClr val="04261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11"/>
              <p:cNvSpPr/>
              <p:nvPr/>
            </p:nvSpPr>
            <p:spPr>
              <a:xfrm rot="9900040">
                <a:off x="2490884" y="3658556"/>
                <a:ext cx="34952" cy="61449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468" fill="none" extrusionOk="0">
                    <a:moveTo>
                      <a:pt x="834" y="0"/>
                    </a:moveTo>
                    <a:cubicBezTo>
                      <a:pt x="567" y="501"/>
                      <a:pt x="300" y="968"/>
                      <a:pt x="0" y="1468"/>
                    </a:cubicBezTo>
                  </a:path>
                </a:pathLst>
              </a:custGeom>
              <a:noFill/>
              <a:ln w="7500" cap="flat" cmpd="sng">
                <a:solidFill>
                  <a:srgbClr val="04261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11"/>
              <p:cNvSpPr/>
              <p:nvPr/>
            </p:nvSpPr>
            <p:spPr>
              <a:xfrm rot="9900040">
                <a:off x="2397372" y="3894642"/>
                <a:ext cx="251362" cy="146631"/>
              </a:xfrm>
              <a:custGeom>
                <a:avLst/>
                <a:gdLst/>
                <a:ahLst/>
                <a:cxnLst/>
                <a:rect l="l" t="t" r="r" b="b"/>
                <a:pathLst>
                  <a:path w="6005" h="3503" fill="none" extrusionOk="0">
                    <a:moveTo>
                      <a:pt x="6005" y="0"/>
                    </a:moveTo>
                    <a:cubicBezTo>
                      <a:pt x="3937" y="1168"/>
                      <a:pt x="1935" y="2302"/>
                      <a:pt x="0" y="3503"/>
                    </a:cubicBezTo>
                  </a:path>
                </a:pathLst>
              </a:custGeom>
              <a:noFill/>
              <a:ln w="7500" cap="flat" cmpd="sng">
                <a:solidFill>
                  <a:srgbClr val="04261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11"/>
              <p:cNvSpPr/>
              <p:nvPr/>
            </p:nvSpPr>
            <p:spPr>
              <a:xfrm rot="9900040">
                <a:off x="2509443" y="3982583"/>
                <a:ext cx="9795" cy="83801"/>
              </a:xfrm>
              <a:custGeom>
                <a:avLst/>
                <a:gdLst/>
                <a:ahLst/>
                <a:cxnLst/>
                <a:rect l="l" t="t" r="r" b="b"/>
                <a:pathLst>
                  <a:path w="234" h="2002" fill="none" extrusionOk="0">
                    <a:moveTo>
                      <a:pt x="234" y="0"/>
                    </a:moveTo>
                    <a:cubicBezTo>
                      <a:pt x="234" y="134"/>
                      <a:pt x="0" y="2002"/>
                      <a:pt x="0" y="2002"/>
                    </a:cubicBezTo>
                  </a:path>
                </a:pathLst>
              </a:custGeom>
              <a:noFill/>
              <a:ln w="7500" cap="flat" cmpd="sng">
                <a:solidFill>
                  <a:srgbClr val="04261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11"/>
              <p:cNvSpPr/>
              <p:nvPr/>
            </p:nvSpPr>
            <p:spPr>
              <a:xfrm rot="9900040">
                <a:off x="2480789" y="3920953"/>
                <a:ext cx="86606" cy="15404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68" fill="none" extrusionOk="0">
                    <a:moveTo>
                      <a:pt x="1" y="1"/>
                    </a:moveTo>
                    <a:cubicBezTo>
                      <a:pt x="734" y="134"/>
                      <a:pt x="1402" y="234"/>
                      <a:pt x="2069" y="368"/>
                    </a:cubicBezTo>
                  </a:path>
                </a:pathLst>
              </a:custGeom>
              <a:noFill/>
              <a:ln w="7500" cap="flat" cmpd="sng">
                <a:solidFill>
                  <a:srgbClr val="04261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11"/>
              <p:cNvSpPr/>
              <p:nvPr/>
            </p:nvSpPr>
            <p:spPr>
              <a:xfrm rot="9900040">
                <a:off x="2714704" y="3559495"/>
                <a:ext cx="124279" cy="245795"/>
              </a:xfrm>
              <a:custGeom>
                <a:avLst/>
                <a:gdLst/>
                <a:ahLst/>
                <a:cxnLst/>
                <a:rect l="l" t="t" r="r" b="b"/>
                <a:pathLst>
                  <a:path w="2969" h="5872" fill="none" extrusionOk="0">
                    <a:moveTo>
                      <a:pt x="2969" y="5871"/>
                    </a:moveTo>
                    <a:cubicBezTo>
                      <a:pt x="2102" y="3870"/>
                      <a:pt x="1134" y="1935"/>
                      <a:pt x="0" y="1"/>
                    </a:cubicBezTo>
                  </a:path>
                </a:pathLst>
              </a:custGeom>
              <a:noFill/>
              <a:ln w="7500" cap="flat" cmpd="sng">
                <a:solidFill>
                  <a:srgbClr val="04261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p11"/>
              <p:cNvSpPr/>
              <p:nvPr/>
            </p:nvSpPr>
            <p:spPr>
              <a:xfrm rot="9900040">
                <a:off x="2668343" y="3642537"/>
                <a:ext cx="87987" cy="40561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969" fill="none" extrusionOk="0">
                    <a:moveTo>
                      <a:pt x="2102" y="968"/>
                    </a:moveTo>
                    <a:cubicBezTo>
                      <a:pt x="1968" y="868"/>
                      <a:pt x="0" y="1"/>
                      <a:pt x="0" y="1"/>
                    </a:cubicBezTo>
                  </a:path>
                </a:pathLst>
              </a:custGeom>
              <a:noFill/>
              <a:ln w="7500" cap="flat" cmpd="sng">
                <a:solidFill>
                  <a:srgbClr val="04261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5" name="Google Shape;2725;p11"/>
              <p:cNvSpPr/>
              <p:nvPr/>
            </p:nvSpPr>
            <p:spPr>
              <a:xfrm rot="9900040">
                <a:off x="2802672" y="3661287"/>
                <a:ext cx="27962" cy="64253"/>
              </a:xfrm>
              <a:custGeom>
                <a:avLst/>
                <a:gdLst/>
                <a:ahLst/>
                <a:cxnLst/>
                <a:rect l="l" t="t" r="r" b="b"/>
                <a:pathLst>
                  <a:path w="668" h="1535" fill="none" extrusionOk="0">
                    <a:moveTo>
                      <a:pt x="667" y="0"/>
                    </a:moveTo>
                    <a:cubicBezTo>
                      <a:pt x="467" y="501"/>
                      <a:pt x="200" y="1001"/>
                      <a:pt x="0" y="1535"/>
                    </a:cubicBezTo>
                  </a:path>
                </a:pathLst>
              </a:custGeom>
              <a:noFill/>
              <a:ln w="7500" cap="flat" cmpd="sng">
                <a:solidFill>
                  <a:srgbClr val="04261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11"/>
              <p:cNvSpPr/>
              <p:nvPr/>
            </p:nvSpPr>
            <p:spPr>
              <a:xfrm rot="9900040">
                <a:off x="2743023" y="3882431"/>
                <a:ext cx="236000" cy="163417"/>
              </a:xfrm>
              <a:custGeom>
                <a:avLst/>
                <a:gdLst/>
                <a:ahLst/>
                <a:cxnLst/>
                <a:rect l="l" t="t" r="r" b="b"/>
                <a:pathLst>
                  <a:path w="5638" h="3904" fill="none" extrusionOk="0">
                    <a:moveTo>
                      <a:pt x="5638" y="1"/>
                    </a:moveTo>
                    <a:cubicBezTo>
                      <a:pt x="3670" y="1235"/>
                      <a:pt x="1802" y="2536"/>
                      <a:pt x="1" y="3904"/>
                    </a:cubicBezTo>
                  </a:path>
                </a:pathLst>
              </a:custGeom>
              <a:noFill/>
              <a:ln w="7500" cap="flat" cmpd="sng">
                <a:solidFill>
                  <a:srgbClr val="04261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11"/>
              <p:cNvSpPr/>
              <p:nvPr/>
            </p:nvSpPr>
            <p:spPr>
              <a:xfrm rot="9900040">
                <a:off x="2857983" y="3978315"/>
                <a:ext cx="2846" cy="83801"/>
              </a:xfrm>
              <a:custGeom>
                <a:avLst/>
                <a:gdLst/>
                <a:ahLst/>
                <a:cxnLst/>
                <a:rect l="l" t="t" r="r" b="b"/>
                <a:pathLst>
                  <a:path w="68" h="2002" fill="none" extrusionOk="0">
                    <a:moveTo>
                      <a:pt x="67" y="0"/>
                    </a:moveTo>
                    <a:cubicBezTo>
                      <a:pt x="67" y="134"/>
                      <a:pt x="1" y="2002"/>
                      <a:pt x="1" y="2002"/>
                    </a:cubicBezTo>
                  </a:path>
                </a:pathLst>
              </a:custGeom>
              <a:noFill/>
              <a:ln w="7500" cap="flat" cmpd="sng">
                <a:solidFill>
                  <a:srgbClr val="04261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11"/>
              <p:cNvSpPr/>
              <p:nvPr/>
            </p:nvSpPr>
            <p:spPr>
              <a:xfrm rot="9900040">
                <a:off x="2812621" y="3921187"/>
                <a:ext cx="89410" cy="979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234" fill="none" extrusionOk="0">
                    <a:moveTo>
                      <a:pt x="1" y="0"/>
                    </a:moveTo>
                    <a:cubicBezTo>
                      <a:pt x="701" y="67"/>
                      <a:pt x="1402" y="134"/>
                      <a:pt x="2136" y="234"/>
                    </a:cubicBezTo>
                  </a:path>
                </a:pathLst>
              </a:custGeom>
              <a:noFill/>
              <a:ln w="7500" cap="flat" cmpd="sng">
                <a:solidFill>
                  <a:srgbClr val="04261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11"/>
              <p:cNvSpPr/>
              <p:nvPr/>
            </p:nvSpPr>
            <p:spPr>
              <a:xfrm rot="9900040">
                <a:off x="3006136" y="3547333"/>
                <a:ext cx="148054" cy="230432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5505" fill="none" extrusionOk="0">
                    <a:moveTo>
                      <a:pt x="3537" y="5504"/>
                    </a:moveTo>
                    <a:cubicBezTo>
                      <a:pt x="2469" y="3670"/>
                      <a:pt x="1302" y="1835"/>
                      <a:pt x="1" y="0"/>
                    </a:cubicBezTo>
                  </a:path>
                </a:pathLst>
              </a:custGeom>
              <a:noFill/>
              <a:ln w="7500" cap="flat" cmpd="sng">
                <a:solidFill>
                  <a:srgbClr val="04261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11"/>
              <p:cNvSpPr/>
              <p:nvPr/>
            </p:nvSpPr>
            <p:spPr>
              <a:xfrm rot="9900040">
                <a:off x="2970028" y="3636294"/>
                <a:ext cx="90792" cy="27962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668" fill="none" extrusionOk="0">
                    <a:moveTo>
                      <a:pt x="2168" y="668"/>
                    </a:moveTo>
                    <a:cubicBezTo>
                      <a:pt x="2035" y="634"/>
                      <a:pt x="0" y="1"/>
                      <a:pt x="0" y="67"/>
                    </a:cubicBezTo>
                  </a:path>
                </a:pathLst>
              </a:custGeom>
              <a:noFill/>
              <a:ln w="7500" cap="flat" cmpd="sng">
                <a:solidFill>
                  <a:srgbClr val="04261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11"/>
              <p:cNvSpPr/>
              <p:nvPr/>
            </p:nvSpPr>
            <p:spPr>
              <a:xfrm rot="9900040">
                <a:off x="3112088" y="3633055"/>
                <a:ext cx="19590" cy="68439"/>
              </a:xfrm>
              <a:custGeom>
                <a:avLst/>
                <a:gdLst/>
                <a:ahLst/>
                <a:cxnLst/>
                <a:rect l="l" t="t" r="r" b="b"/>
                <a:pathLst>
                  <a:path w="468" h="1635" fill="none" extrusionOk="0">
                    <a:moveTo>
                      <a:pt x="467" y="0"/>
                    </a:moveTo>
                    <a:lnTo>
                      <a:pt x="0" y="1635"/>
                    </a:lnTo>
                  </a:path>
                </a:pathLst>
              </a:custGeom>
              <a:noFill/>
              <a:ln w="7500" cap="flat" cmpd="sng">
                <a:solidFill>
                  <a:srgbClr val="04261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11"/>
              <p:cNvSpPr/>
              <p:nvPr/>
            </p:nvSpPr>
            <p:spPr>
              <a:xfrm rot="9900040">
                <a:off x="3090357" y="3837893"/>
                <a:ext cx="212308" cy="194141"/>
              </a:xfrm>
              <a:custGeom>
                <a:avLst/>
                <a:gdLst/>
                <a:ahLst/>
                <a:cxnLst/>
                <a:rect l="l" t="t" r="r" b="b"/>
                <a:pathLst>
                  <a:path w="5072" h="4638" fill="none" extrusionOk="0">
                    <a:moveTo>
                      <a:pt x="5071" y="1"/>
                    </a:moveTo>
                    <a:cubicBezTo>
                      <a:pt x="3270" y="1469"/>
                      <a:pt x="1602" y="2970"/>
                      <a:pt x="1" y="4638"/>
                    </a:cubicBezTo>
                  </a:path>
                </a:pathLst>
              </a:custGeom>
              <a:noFill/>
              <a:ln w="7500" cap="flat" cmpd="sng">
                <a:solidFill>
                  <a:srgbClr val="04261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11"/>
              <p:cNvSpPr/>
              <p:nvPr/>
            </p:nvSpPr>
            <p:spPr>
              <a:xfrm rot="9900040">
                <a:off x="3200773" y="3950986"/>
                <a:ext cx="6990" cy="85224"/>
              </a:xfrm>
              <a:custGeom>
                <a:avLst/>
                <a:gdLst/>
                <a:ahLst/>
                <a:cxnLst/>
                <a:rect l="l" t="t" r="r" b="b"/>
                <a:pathLst>
                  <a:path w="167" h="2036" fill="none" extrusionOk="0">
                    <a:moveTo>
                      <a:pt x="0" y="1"/>
                    </a:moveTo>
                    <a:cubicBezTo>
                      <a:pt x="0" y="101"/>
                      <a:pt x="167" y="2036"/>
                      <a:pt x="167" y="2002"/>
                    </a:cubicBezTo>
                  </a:path>
                </a:pathLst>
              </a:custGeom>
              <a:noFill/>
              <a:ln w="7500" cap="flat" cmpd="sng">
                <a:solidFill>
                  <a:srgbClr val="04261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11"/>
              <p:cNvSpPr/>
              <p:nvPr/>
            </p:nvSpPr>
            <p:spPr>
              <a:xfrm rot="9900040">
                <a:off x="3147694" y="3896708"/>
                <a:ext cx="86606" cy="2846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68" fill="none" extrusionOk="0">
                    <a:moveTo>
                      <a:pt x="1" y="68"/>
                    </a:moveTo>
                    <a:cubicBezTo>
                      <a:pt x="668" y="1"/>
                      <a:pt x="1368" y="1"/>
                      <a:pt x="2069" y="1"/>
                    </a:cubicBezTo>
                  </a:path>
                </a:pathLst>
              </a:custGeom>
              <a:noFill/>
              <a:ln w="7500" cap="flat" cmpd="sng">
                <a:solidFill>
                  <a:srgbClr val="04261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11"/>
              <p:cNvSpPr/>
              <p:nvPr/>
            </p:nvSpPr>
            <p:spPr>
              <a:xfrm rot="9900040">
                <a:off x="2408642" y="3655200"/>
                <a:ext cx="1182719" cy="209461"/>
              </a:xfrm>
              <a:custGeom>
                <a:avLst/>
                <a:gdLst/>
                <a:ahLst/>
                <a:cxnLst/>
                <a:rect l="l" t="t" r="r" b="b"/>
                <a:pathLst>
                  <a:path w="28255" h="5004" fill="none" extrusionOk="0">
                    <a:moveTo>
                      <a:pt x="28254" y="5004"/>
                    </a:moveTo>
                    <a:cubicBezTo>
                      <a:pt x="19248" y="1401"/>
                      <a:pt x="8707" y="0"/>
                      <a:pt x="1" y="601"/>
                    </a:cubicBez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11"/>
              <p:cNvSpPr/>
              <p:nvPr/>
            </p:nvSpPr>
            <p:spPr>
              <a:xfrm rot="9900040">
                <a:off x="3549783" y="3636293"/>
                <a:ext cx="82462" cy="83801"/>
              </a:xfrm>
              <a:custGeom>
                <a:avLst/>
                <a:gdLst/>
                <a:ahLst/>
                <a:cxnLst/>
                <a:rect l="l" t="t" r="r" b="b"/>
                <a:pathLst>
                  <a:path w="1970" h="2002" extrusionOk="0">
                    <a:moveTo>
                      <a:pt x="1002" y="0"/>
                    </a:moveTo>
                    <a:cubicBezTo>
                      <a:pt x="435" y="0"/>
                      <a:pt x="1" y="467"/>
                      <a:pt x="1" y="1001"/>
                    </a:cubicBezTo>
                    <a:cubicBezTo>
                      <a:pt x="1" y="1535"/>
                      <a:pt x="435" y="2002"/>
                      <a:pt x="1002" y="2002"/>
                    </a:cubicBezTo>
                    <a:cubicBezTo>
                      <a:pt x="1535" y="2002"/>
                      <a:pt x="1969" y="1535"/>
                      <a:pt x="1969" y="1001"/>
                    </a:cubicBezTo>
                    <a:cubicBezTo>
                      <a:pt x="1969" y="434"/>
                      <a:pt x="1535" y="0"/>
                      <a:pt x="1002" y="0"/>
                    </a:cubicBezTo>
                    <a:close/>
                  </a:path>
                </a:pathLst>
              </a:custGeom>
              <a:solidFill>
                <a:srgbClr val="0426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737;p11"/>
              <p:cNvSpPr/>
              <p:nvPr/>
            </p:nvSpPr>
            <p:spPr>
              <a:xfrm rot="9900040">
                <a:off x="2070731" y="3711832"/>
                <a:ext cx="326749" cy="146673"/>
              </a:xfrm>
              <a:custGeom>
                <a:avLst/>
                <a:gdLst/>
                <a:ahLst/>
                <a:cxnLst/>
                <a:rect l="l" t="t" r="r" b="b"/>
                <a:pathLst>
                  <a:path w="7806" h="3504" fill="none" extrusionOk="0">
                    <a:moveTo>
                      <a:pt x="7806" y="3503"/>
                    </a:moveTo>
                    <a:cubicBezTo>
                      <a:pt x="5804" y="2336"/>
                      <a:pt x="2335" y="835"/>
                      <a:pt x="0" y="1"/>
                    </a:cubicBezTo>
                  </a:path>
                </a:pathLst>
              </a:custGeom>
              <a:noFill/>
              <a:ln w="7500" cap="flat" cmpd="sng">
                <a:solidFill>
                  <a:srgbClr val="04261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11"/>
              <p:cNvSpPr/>
              <p:nvPr/>
            </p:nvSpPr>
            <p:spPr>
              <a:xfrm rot="9900040">
                <a:off x="2098287" y="3793218"/>
                <a:ext cx="90833" cy="26580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635" fill="none" extrusionOk="0">
                    <a:moveTo>
                      <a:pt x="2136" y="1"/>
                    </a:moveTo>
                    <a:cubicBezTo>
                      <a:pt x="2169" y="1"/>
                      <a:pt x="168" y="601"/>
                      <a:pt x="1" y="635"/>
                    </a:cubicBezTo>
                  </a:path>
                </a:pathLst>
              </a:custGeom>
              <a:noFill/>
              <a:ln w="7500" cap="flat" cmpd="sng">
                <a:solidFill>
                  <a:srgbClr val="04261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11"/>
              <p:cNvSpPr/>
              <p:nvPr/>
            </p:nvSpPr>
            <p:spPr>
              <a:xfrm rot="9900040">
                <a:off x="2226514" y="3729939"/>
                <a:ext cx="32148" cy="71244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702" fill="none" extrusionOk="0">
                    <a:moveTo>
                      <a:pt x="0" y="1"/>
                    </a:moveTo>
                    <a:cubicBezTo>
                      <a:pt x="267" y="534"/>
                      <a:pt x="501" y="1135"/>
                      <a:pt x="768" y="1702"/>
                    </a:cubicBezTo>
                  </a:path>
                </a:pathLst>
              </a:custGeom>
              <a:noFill/>
              <a:ln w="7500" cap="flat" cmpd="sng">
                <a:solidFill>
                  <a:srgbClr val="04261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etrophobic"/>
              <a:buChar char="●"/>
              <a:defRPr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etrophobic"/>
              <a:buChar char="○"/>
              <a:defRPr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etrophobic"/>
              <a:buChar char="■"/>
              <a:defRPr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etrophobic"/>
              <a:buChar char="●"/>
              <a:defRPr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etrophobic"/>
              <a:buChar char="○"/>
              <a:defRPr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etrophobic"/>
              <a:buChar char="■"/>
              <a:defRPr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etrophobic"/>
              <a:buChar char="●"/>
              <a:defRPr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etrophobic"/>
              <a:buChar char="○"/>
              <a:defRPr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Metrophobic"/>
              <a:buChar char="■"/>
              <a:defRPr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6" r:id="rId17"/>
    <p:sldLayoutId id="2147483667" r:id="rId18"/>
    <p:sldLayoutId id="2147483668" r:id="rId19"/>
    <p:sldLayoutId id="2147483669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02" name="Google Shape;8702;p33"/>
          <p:cNvGrpSpPr/>
          <p:nvPr/>
        </p:nvGrpSpPr>
        <p:grpSpPr>
          <a:xfrm>
            <a:off x="1821262" y="2460542"/>
            <a:ext cx="5165086" cy="736600"/>
            <a:chOff x="1990450" y="3795200"/>
            <a:chExt cx="5165086" cy="736600"/>
          </a:xfrm>
        </p:grpSpPr>
        <p:sp>
          <p:nvSpPr>
            <p:cNvPr id="8703" name="Google Shape;8703;p33"/>
            <p:cNvSpPr/>
            <p:nvPr/>
          </p:nvSpPr>
          <p:spPr>
            <a:xfrm>
              <a:off x="1990450" y="4023458"/>
              <a:ext cx="953607" cy="508337"/>
            </a:xfrm>
            <a:custGeom>
              <a:avLst/>
              <a:gdLst/>
              <a:ahLst/>
              <a:cxnLst/>
              <a:rect l="l" t="t" r="r" b="b"/>
              <a:pathLst>
                <a:path w="11509" h="8621" extrusionOk="0">
                  <a:moveTo>
                    <a:pt x="0" y="0"/>
                  </a:moveTo>
                  <a:lnTo>
                    <a:pt x="4311" y="4310"/>
                  </a:lnTo>
                  <a:lnTo>
                    <a:pt x="0" y="8621"/>
                  </a:lnTo>
                  <a:lnTo>
                    <a:pt x="11508" y="8621"/>
                  </a:lnTo>
                  <a:lnTo>
                    <a:pt x="115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4" name="Google Shape;8704;p33"/>
            <p:cNvSpPr/>
            <p:nvPr/>
          </p:nvSpPr>
          <p:spPr>
            <a:xfrm>
              <a:off x="6201929" y="4023458"/>
              <a:ext cx="953607" cy="508337"/>
            </a:xfrm>
            <a:custGeom>
              <a:avLst/>
              <a:gdLst/>
              <a:ahLst/>
              <a:cxnLst/>
              <a:rect l="l" t="t" r="r" b="b"/>
              <a:pathLst>
                <a:path w="11509" h="8621" extrusionOk="0">
                  <a:moveTo>
                    <a:pt x="1" y="0"/>
                  </a:moveTo>
                  <a:lnTo>
                    <a:pt x="1" y="8621"/>
                  </a:lnTo>
                  <a:lnTo>
                    <a:pt x="11509" y="8621"/>
                  </a:lnTo>
                  <a:lnTo>
                    <a:pt x="7178" y="4310"/>
                  </a:lnTo>
                  <a:lnTo>
                    <a:pt x="115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5" name="Google Shape;8705;p33"/>
            <p:cNvSpPr/>
            <p:nvPr/>
          </p:nvSpPr>
          <p:spPr>
            <a:xfrm>
              <a:off x="2526145" y="3795200"/>
              <a:ext cx="4091586" cy="508337"/>
            </a:xfrm>
            <a:custGeom>
              <a:avLst/>
              <a:gdLst/>
              <a:ahLst/>
              <a:cxnLst/>
              <a:rect l="l" t="t" r="r" b="b"/>
              <a:pathLst>
                <a:path w="49381" h="8621" extrusionOk="0">
                  <a:moveTo>
                    <a:pt x="1" y="0"/>
                  </a:moveTo>
                  <a:lnTo>
                    <a:pt x="1" y="8621"/>
                  </a:lnTo>
                  <a:lnTo>
                    <a:pt x="49381" y="8621"/>
                  </a:lnTo>
                  <a:lnTo>
                    <a:pt x="493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8706;p33"/>
            <p:cNvSpPr/>
            <p:nvPr/>
          </p:nvSpPr>
          <p:spPr>
            <a:xfrm>
              <a:off x="2527679" y="4303488"/>
              <a:ext cx="417933" cy="228312"/>
            </a:xfrm>
            <a:custGeom>
              <a:avLst/>
              <a:gdLst/>
              <a:ahLst/>
              <a:cxnLst/>
              <a:rect l="l" t="t" r="r" b="b"/>
              <a:pathLst>
                <a:path w="5044" h="3872" extrusionOk="0">
                  <a:moveTo>
                    <a:pt x="1" y="1"/>
                  </a:moveTo>
                  <a:lnTo>
                    <a:pt x="5043" y="3872"/>
                  </a:lnTo>
                  <a:lnTo>
                    <a:pt x="50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8707;p33"/>
            <p:cNvSpPr/>
            <p:nvPr/>
          </p:nvSpPr>
          <p:spPr>
            <a:xfrm>
              <a:off x="6195340" y="4303488"/>
              <a:ext cx="417933" cy="228312"/>
            </a:xfrm>
            <a:custGeom>
              <a:avLst/>
              <a:gdLst/>
              <a:ahLst/>
              <a:cxnLst/>
              <a:rect l="l" t="t" r="r" b="b"/>
              <a:pathLst>
                <a:path w="5044" h="3872" extrusionOk="0">
                  <a:moveTo>
                    <a:pt x="1" y="1"/>
                  </a:moveTo>
                  <a:lnTo>
                    <a:pt x="1" y="3872"/>
                  </a:lnTo>
                  <a:lnTo>
                    <a:pt x="50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09" name="Google Shape;8709;p33"/>
          <p:cNvSpPr txBox="1">
            <a:spLocks noGrp="1"/>
          </p:cNvSpPr>
          <p:nvPr>
            <p:ph type="subTitle" idx="1"/>
          </p:nvPr>
        </p:nvSpPr>
        <p:spPr>
          <a:xfrm>
            <a:off x="1821262" y="2530237"/>
            <a:ext cx="5098800" cy="6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smtClean="0">
                <a:latin typeface="Castellar" panose="020A0402060406010301" pitchFamily="18" charset="0"/>
              </a:rPr>
              <a:t>BIENVENUE</a:t>
            </a:r>
            <a:r>
              <a:rPr lang="fr-FR" dirty="0" smtClean="0">
                <a:latin typeface="Castellar" panose="020A0402060406010301" pitchFamily="18" charset="0"/>
              </a:rPr>
              <a:t> A Notre SOUTENANCE</a:t>
            </a:r>
            <a:endParaRPr dirty="0">
              <a:latin typeface="Castellar" panose="020A0402060406010301" pitchFamily="18" charset="0"/>
            </a:endParaRPr>
          </a:p>
        </p:txBody>
      </p:sp>
      <p:sp>
        <p:nvSpPr>
          <p:cNvPr id="8710" name="Google Shape;8710;p33"/>
          <p:cNvSpPr/>
          <p:nvPr/>
        </p:nvSpPr>
        <p:spPr>
          <a:xfrm rot="-5400000" flipH="1">
            <a:off x="7460662" y="2657309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1" name="Google Shape;8711;p33"/>
          <p:cNvSpPr/>
          <p:nvPr/>
        </p:nvSpPr>
        <p:spPr>
          <a:xfrm rot="-5400000" flipH="1">
            <a:off x="1567387" y="2657309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2" name="Google Shape;8722;p33"/>
          <p:cNvSpPr/>
          <p:nvPr/>
        </p:nvSpPr>
        <p:spPr>
          <a:xfrm rot="-5400000" flipH="1">
            <a:off x="1146386" y="4462299"/>
            <a:ext cx="93900" cy="9402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3" name="Google Shape;8723;p33"/>
          <p:cNvSpPr/>
          <p:nvPr/>
        </p:nvSpPr>
        <p:spPr>
          <a:xfrm rot="-5400000" flipH="1">
            <a:off x="7983625" y="920439"/>
            <a:ext cx="93900" cy="9402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4" name="Google Shape;8724;p33"/>
          <p:cNvSpPr/>
          <p:nvPr/>
        </p:nvSpPr>
        <p:spPr>
          <a:xfrm rot="-5400000" flipH="1">
            <a:off x="944300" y="920439"/>
            <a:ext cx="93900" cy="9402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5" name="Google Shape;8725;p33"/>
          <p:cNvSpPr/>
          <p:nvPr/>
        </p:nvSpPr>
        <p:spPr>
          <a:xfrm rot="-5400000" flipH="1">
            <a:off x="7903714" y="4462299"/>
            <a:ext cx="93900" cy="9402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22500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725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8" name="Google Shape;9368;p41"/>
          <p:cNvSpPr txBox="1">
            <a:spLocks noGrp="1"/>
          </p:cNvSpPr>
          <p:nvPr>
            <p:ph type="subTitle" idx="1"/>
          </p:nvPr>
        </p:nvSpPr>
        <p:spPr>
          <a:xfrm>
            <a:off x="2357105" y="1869200"/>
            <a:ext cx="4323394" cy="16915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L’étude conceptuelle se définit généralement comme une étude de premier niveau et d’évaluation préliminaire d’un </a:t>
            </a:r>
            <a:r>
              <a:rPr lang="en" dirty="0" smtClean="0">
                <a:latin typeface="Times New Roman"/>
                <a:ea typeface="Times New Roman"/>
                <a:cs typeface="Times New Roman"/>
                <a:sym typeface="Times New Roman"/>
              </a:rPr>
              <a:t>projet.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imes New Roman"/>
                <a:ea typeface="Times New Roman"/>
                <a:cs typeface="Times New Roman"/>
                <a:sym typeface="Times New Roman"/>
              </a:rPr>
              <a:t>Outil utilisé : UML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Google Shape;8848;p35"/>
          <p:cNvSpPr txBox="1">
            <a:spLocks noGrp="1"/>
          </p:cNvSpPr>
          <p:nvPr>
            <p:ph type="title"/>
          </p:nvPr>
        </p:nvSpPr>
        <p:spPr>
          <a:xfrm>
            <a:off x="1029371" y="1078711"/>
            <a:ext cx="7318563" cy="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2 – ANNALYSE CONCEPTUELLE</a:t>
            </a:r>
            <a:endParaRPr sz="32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951" y="2571535"/>
            <a:ext cx="2959205" cy="257196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82" y="3087444"/>
            <a:ext cx="2941435" cy="19578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3" name="Google Shape;9373;p42"/>
          <p:cNvSpPr txBox="1">
            <a:spLocks noGrp="1"/>
          </p:cNvSpPr>
          <p:nvPr>
            <p:ph type="title"/>
          </p:nvPr>
        </p:nvSpPr>
        <p:spPr>
          <a:xfrm>
            <a:off x="5694100" y="1366400"/>
            <a:ext cx="3450000" cy="718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fr-FR" sz="2000" dirty="0"/>
              <a:t>Diagrammes </a:t>
            </a:r>
            <a:r>
              <a:rPr lang="fr-FR" sz="2000" dirty="0" smtClean="0"/>
              <a:t>des </a:t>
            </a:r>
            <a:r>
              <a:rPr lang="fr-FR" sz="2000" dirty="0"/>
              <a:t>cas </a:t>
            </a:r>
            <a:r>
              <a:rPr lang="fr-FR" sz="2000" dirty="0" smtClean="0"/>
              <a:t>d'utilisation</a:t>
            </a:r>
            <a:br>
              <a:rPr lang="fr-FR" sz="2000" dirty="0" smtClean="0"/>
            </a:br>
            <a:endParaRPr sz="2000" dirty="0"/>
          </a:p>
        </p:txBody>
      </p:sp>
      <p:sp>
        <p:nvSpPr>
          <p:cNvPr id="9374" name="Google Shape;9374;p42"/>
          <p:cNvSpPr txBox="1">
            <a:spLocks noGrp="1"/>
          </p:cNvSpPr>
          <p:nvPr>
            <p:ph type="subTitle" idx="1"/>
          </p:nvPr>
        </p:nvSpPr>
        <p:spPr>
          <a:xfrm>
            <a:off x="5921364" y="2234849"/>
            <a:ext cx="3155433" cy="9709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fr-FR" b="1" dirty="0" smtClean="0"/>
              <a:t>Ils permettent </a:t>
            </a:r>
            <a:r>
              <a:rPr lang="fr-FR" b="1" dirty="0"/>
              <a:t>de recueillir, d'analyser et d'organiser les </a:t>
            </a:r>
            <a:r>
              <a:rPr lang="fr-FR" b="1" dirty="0" smtClean="0"/>
              <a:t>besoins du client et </a:t>
            </a:r>
            <a:r>
              <a:rPr lang="fr-FR" b="1" dirty="0"/>
              <a:t>de recenser les grandes fonctionnalités d'un système. </a:t>
            </a:r>
            <a:endParaRPr b="1" dirty="0"/>
          </a:p>
        </p:txBody>
      </p:sp>
      <p:grpSp>
        <p:nvGrpSpPr>
          <p:cNvPr id="9375" name="Google Shape;9375;p42"/>
          <p:cNvGrpSpPr/>
          <p:nvPr/>
        </p:nvGrpSpPr>
        <p:grpSpPr>
          <a:xfrm flipH="1">
            <a:off x="6472931" y="277550"/>
            <a:ext cx="1336450" cy="1088850"/>
            <a:chOff x="6107600" y="3375075"/>
            <a:chExt cx="1336450" cy="1088850"/>
          </a:xfrm>
        </p:grpSpPr>
        <p:sp>
          <p:nvSpPr>
            <p:cNvPr id="9376" name="Google Shape;9376;p42"/>
            <p:cNvSpPr/>
            <p:nvPr/>
          </p:nvSpPr>
          <p:spPr>
            <a:xfrm rot="-5400000" flipH="1">
              <a:off x="6748825" y="4282375"/>
              <a:ext cx="187050" cy="176050"/>
            </a:xfrm>
            <a:custGeom>
              <a:avLst/>
              <a:gdLst/>
              <a:ahLst/>
              <a:cxnLst/>
              <a:rect l="l" t="t" r="r" b="b"/>
              <a:pathLst>
                <a:path w="7482" h="7042" extrusionOk="0">
                  <a:moveTo>
                    <a:pt x="2961" y="1"/>
                  </a:moveTo>
                  <a:cubicBezTo>
                    <a:pt x="2416" y="1"/>
                    <a:pt x="1857" y="217"/>
                    <a:pt x="1370" y="648"/>
                  </a:cubicBezTo>
                  <a:cubicBezTo>
                    <a:pt x="917" y="1047"/>
                    <a:pt x="635" y="1509"/>
                    <a:pt x="454" y="2081"/>
                  </a:cubicBezTo>
                  <a:cubicBezTo>
                    <a:pt x="173" y="2942"/>
                    <a:pt x="1" y="6179"/>
                    <a:pt x="1" y="6533"/>
                  </a:cubicBezTo>
                  <a:lnTo>
                    <a:pt x="1" y="6869"/>
                  </a:lnTo>
                  <a:lnTo>
                    <a:pt x="336" y="6869"/>
                  </a:lnTo>
                  <a:cubicBezTo>
                    <a:pt x="602" y="6869"/>
                    <a:pt x="2631" y="7041"/>
                    <a:pt x="3940" y="7041"/>
                  </a:cubicBezTo>
                  <a:cubicBezTo>
                    <a:pt x="4329" y="7041"/>
                    <a:pt x="4655" y="7026"/>
                    <a:pt x="4852" y="6987"/>
                  </a:cubicBezTo>
                  <a:cubicBezTo>
                    <a:pt x="5414" y="6869"/>
                    <a:pt x="5886" y="6642"/>
                    <a:pt x="6339" y="6252"/>
                  </a:cubicBezTo>
                  <a:cubicBezTo>
                    <a:pt x="7482" y="5218"/>
                    <a:pt x="7309" y="3858"/>
                    <a:pt x="6566" y="3051"/>
                  </a:cubicBezTo>
                  <a:cubicBezTo>
                    <a:pt x="6167" y="2598"/>
                    <a:pt x="5641" y="2362"/>
                    <a:pt x="5133" y="2362"/>
                  </a:cubicBezTo>
                  <a:cubicBezTo>
                    <a:pt x="5188" y="1963"/>
                    <a:pt x="5079" y="1383"/>
                    <a:pt x="4625" y="820"/>
                  </a:cubicBezTo>
                  <a:cubicBezTo>
                    <a:pt x="4170" y="273"/>
                    <a:pt x="3574" y="1"/>
                    <a:pt x="29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7" name="Google Shape;9377;p42"/>
            <p:cNvSpPr/>
            <p:nvPr/>
          </p:nvSpPr>
          <p:spPr>
            <a:xfrm rot="-5400000" flipH="1">
              <a:off x="7148150" y="3721425"/>
              <a:ext cx="195200" cy="190300"/>
            </a:xfrm>
            <a:custGeom>
              <a:avLst/>
              <a:gdLst/>
              <a:ahLst/>
              <a:cxnLst/>
              <a:rect l="l" t="t" r="r" b="b"/>
              <a:pathLst>
                <a:path w="7808" h="7612" extrusionOk="0">
                  <a:moveTo>
                    <a:pt x="2261" y="1"/>
                  </a:moveTo>
                  <a:cubicBezTo>
                    <a:pt x="1249" y="1"/>
                    <a:pt x="457" y="655"/>
                    <a:pt x="164" y="1745"/>
                  </a:cubicBezTo>
                  <a:cubicBezTo>
                    <a:pt x="0" y="2371"/>
                    <a:pt x="0" y="2888"/>
                    <a:pt x="227" y="3395"/>
                  </a:cubicBezTo>
                  <a:cubicBezTo>
                    <a:pt x="508" y="4257"/>
                    <a:pt x="2159" y="7050"/>
                    <a:pt x="2331" y="7331"/>
                  </a:cubicBezTo>
                  <a:lnTo>
                    <a:pt x="2503" y="7612"/>
                  </a:lnTo>
                  <a:lnTo>
                    <a:pt x="2784" y="7449"/>
                  </a:lnTo>
                  <a:cubicBezTo>
                    <a:pt x="3129" y="7276"/>
                    <a:pt x="5922" y="5617"/>
                    <a:pt x="6547" y="5000"/>
                  </a:cubicBezTo>
                  <a:cubicBezTo>
                    <a:pt x="6946" y="4601"/>
                    <a:pt x="7228" y="4139"/>
                    <a:pt x="7409" y="3513"/>
                  </a:cubicBezTo>
                  <a:cubicBezTo>
                    <a:pt x="7808" y="2026"/>
                    <a:pt x="6901" y="992"/>
                    <a:pt x="5813" y="711"/>
                  </a:cubicBezTo>
                  <a:cubicBezTo>
                    <a:pt x="5736" y="705"/>
                    <a:pt x="5659" y="702"/>
                    <a:pt x="5581" y="702"/>
                  </a:cubicBezTo>
                  <a:cubicBezTo>
                    <a:pt x="5101" y="702"/>
                    <a:pt x="4616" y="823"/>
                    <a:pt x="4226" y="1065"/>
                  </a:cubicBezTo>
                  <a:cubicBezTo>
                    <a:pt x="4054" y="720"/>
                    <a:pt x="3655" y="267"/>
                    <a:pt x="2911" y="86"/>
                  </a:cubicBezTo>
                  <a:cubicBezTo>
                    <a:pt x="2687" y="28"/>
                    <a:pt x="2469" y="1"/>
                    <a:pt x="22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8" name="Google Shape;9378;p42"/>
            <p:cNvSpPr/>
            <p:nvPr/>
          </p:nvSpPr>
          <p:spPr>
            <a:xfrm rot="-5400000" flipH="1">
              <a:off x="6879163" y="3498838"/>
              <a:ext cx="190000" cy="175975"/>
            </a:xfrm>
            <a:custGeom>
              <a:avLst/>
              <a:gdLst/>
              <a:ahLst/>
              <a:cxnLst/>
              <a:rect l="l" t="t" r="r" b="b"/>
              <a:pathLst>
                <a:path w="7600" h="7039" extrusionOk="0">
                  <a:moveTo>
                    <a:pt x="4460" y="0"/>
                  </a:moveTo>
                  <a:cubicBezTo>
                    <a:pt x="3771" y="0"/>
                    <a:pt x="3149" y="348"/>
                    <a:pt x="2748" y="851"/>
                  </a:cubicBezTo>
                  <a:cubicBezTo>
                    <a:pt x="2403" y="1314"/>
                    <a:pt x="2240" y="1821"/>
                    <a:pt x="2294" y="2402"/>
                  </a:cubicBezTo>
                  <a:cubicBezTo>
                    <a:pt x="1895" y="2402"/>
                    <a:pt x="1315" y="2574"/>
                    <a:pt x="862" y="3136"/>
                  </a:cubicBezTo>
                  <a:cubicBezTo>
                    <a:pt x="0" y="4170"/>
                    <a:pt x="182" y="5476"/>
                    <a:pt x="1206" y="6337"/>
                  </a:cubicBezTo>
                  <a:cubicBezTo>
                    <a:pt x="1660" y="6736"/>
                    <a:pt x="2177" y="6963"/>
                    <a:pt x="2748" y="7017"/>
                  </a:cubicBezTo>
                  <a:cubicBezTo>
                    <a:pt x="2876" y="7032"/>
                    <a:pt x="3048" y="7039"/>
                    <a:pt x="3250" y="7039"/>
                  </a:cubicBezTo>
                  <a:cubicBezTo>
                    <a:pt x="4498" y="7039"/>
                    <a:pt x="6903" y="6791"/>
                    <a:pt x="7255" y="6791"/>
                  </a:cubicBezTo>
                  <a:lnTo>
                    <a:pt x="7599" y="6736"/>
                  </a:lnTo>
                  <a:lnTo>
                    <a:pt x="7545" y="6392"/>
                  </a:lnTo>
                  <a:cubicBezTo>
                    <a:pt x="7481" y="6056"/>
                    <a:pt x="7200" y="2801"/>
                    <a:pt x="6919" y="1939"/>
                  </a:cubicBezTo>
                  <a:cubicBezTo>
                    <a:pt x="6747" y="1368"/>
                    <a:pt x="6411" y="960"/>
                    <a:pt x="5940" y="570"/>
                  </a:cubicBezTo>
                  <a:cubicBezTo>
                    <a:pt x="5449" y="168"/>
                    <a:pt x="4938" y="0"/>
                    <a:pt x="4460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9" name="Google Shape;9379;p42"/>
            <p:cNvSpPr/>
            <p:nvPr/>
          </p:nvSpPr>
          <p:spPr>
            <a:xfrm rot="-5400000" flipH="1">
              <a:off x="6383663" y="3214874"/>
              <a:ext cx="243950" cy="624575"/>
            </a:xfrm>
            <a:custGeom>
              <a:avLst/>
              <a:gdLst/>
              <a:ahLst/>
              <a:cxnLst/>
              <a:rect l="l" t="t" r="r" b="b"/>
              <a:pathLst>
                <a:path w="9758" h="24983" extrusionOk="0">
                  <a:moveTo>
                    <a:pt x="1" y="0"/>
                  </a:moveTo>
                  <a:cubicBezTo>
                    <a:pt x="4" y="3"/>
                    <a:pt x="7" y="6"/>
                    <a:pt x="10" y="9"/>
                  </a:cubicBezTo>
                  <a:lnTo>
                    <a:pt x="10" y="9"/>
                  </a:lnTo>
                  <a:cubicBezTo>
                    <a:pt x="7" y="4"/>
                    <a:pt x="4" y="1"/>
                    <a:pt x="1" y="0"/>
                  </a:cubicBezTo>
                  <a:close/>
                  <a:moveTo>
                    <a:pt x="10" y="9"/>
                  </a:moveTo>
                  <a:cubicBezTo>
                    <a:pt x="175" y="294"/>
                    <a:pt x="482" y="6723"/>
                    <a:pt x="1996" y="9857"/>
                  </a:cubicBezTo>
                  <a:cubicBezTo>
                    <a:pt x="2254" y="10385"/>
                    <a:pt x="2537" y="10571"/>
                    <a:pt x="2803" y="10571"/>
                  </a:cubicBezTo>
                  <a:cubicBezTo>
                    <a:pt x="3170" y="10571"/>
                    <a:pt x="3506" y="10215"/>
                    <a:pt x="3701" y="9920"/>
                  </a:cubicBezTo>
                  <a:lnTo>
                    <a:pt x="3701" y="9920"/>
                  </a:lnTo>
                  <a:cubicBezTo>
                    <a:pt x="3646" y="11689"/>
                    <a:pt x="3592" y="13566"/>
                    <a:pt x="4100" y="15053"/>
                  </a:cubicBezTo>
                  <a:cubicBezTo>
                    <a:pt x="4294" y="15673"/>
                    <a:pt x="4580" y="15877"/>
                    <a:pt x="4874" y="15877"/>
                  </a:cubicBezTo>
                  <a:cubicBezTo>
                    <a:pt x="5444" y="15877"/>
                    <a:pt x="6040" y="15107"/>
                    <a:pt x="6040" y="15107"/>
                  </a:cubicBezTo>
                  <a:cubicBezTo>
                    <a:pt x="6276" y="15107"/>
                    <a:pt x="7183" y="22461"/>
                    <a:pt x="9704" y="24982"/>
                  </a:cubicBezTo>
                  <a:cubicBezTo>
                    <a:pt x="9758" y="22860"/>
                    <a:pt x="9595" y="20675"/>
                    <a:pt x="9259" y="18562"/>
                  </a:cubicBezTo>
                  <a:cubicBezTo>
                    <a:pt x="8452" y="13711"/>
                    <a:pt x="6666" y="8814"/>
                    <a:pt x="3973" y="4715"/>
                  </a:cubicBezTo>
                  <a:cubicBezTo>
                    <a:pt x="2832" y="2951"/>
                    <a:pt x="1484" y="1547"/>
                    <a:pt x="10" y="9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0" name="Google Shape;9380;p42"/>
            <p:cNvSpPr/>
            <p:nvPr/>
          </p:nvSpPr>
          <p:spPr>
            <a:xfrm rot="-5400000" flipH="1">
              <a:off x="6345150" y="3252950"/>
              <a:ext cx="321775" cy="623775"/>
            </a:xfrm>
            <a:custGeom>
              <a:avLst/>
              <a:gdLst/>
              <a:ahLst/>
              <a:cxnLst/>
              <a:rect l="l" t="t" r="r" b="b"/>
              <a:pathLst>
                <a:path w="12871" h="24951" extrusionOk="0">
                  <a:moveTo>
                    <a:pt x="10492" y="13813"/>
                  </a:moveTo>
                  <a:cubicBezTo>
                    <a:pt x="10493" y="13813"/>
                    <a:pt x="10493" y="13813"/>
                    <a:pt x="10493" y="13813"/>
                  </a:cubicBezTo>
                  <a:lnTo>
                    <a:pt x="10493" y="13813"/>
                  </a:lnTo>
                  <a:cubicBezTo>
                    <a:pt x="10492" y="13813"/>
                    <a:pt x="10490" y="13814"/>
                    <a:pt x="10489" y="13815"/>
                  </a:cubicBezTo>
                  <a:cubicBezTo>
                    <a:pt x="10489" y="13813"/>
                    <a:pt x="10490" y="13813"/>
                    <a:pt x="10492" y="13813"/>
                  </a:cubicBezTo>
                  <a:close/>
                  <a:moveTo>
                    <a:pt x="38" y="1"/>
                  </a:moveTo>
                  <a:cubicBezTo>
                    <a:pt x="12" y="1"/>
                    <a:pt x="0" y="5"/>
                    <a:pt x="6" y="13"/>
                  </a:cubicBezTo>
                  <a:cubicBezTo>
                    <a:pt x="1475" y="1555"/>
                    <a:pt x="2853" y="3269"/>
                    <a:pt x="3996" y="5037"/>
                  </a:cubicBezTo>
                  <a:cubicBezTo>
                    <a:pt x="6671" y="9136"/>
                    <a:pt x="8448" y="13760"/>
                    <a:pt x="9246" y="18557"/>
                  </a:cubicBezTo>
                  <a:cubicBezTo>
                    <a:pt x="9582" y="20607"/>
                    <a:pt x="9754" y="22783"/>
                    <a:pt x="9700" y="24950"/>
                  </a:cubicBezTo>
                  <a:cubicBezTo>
                    <a:pt x="12871" y="22596"/>
                    <a:pt x="10856" y="14013"/>
                    <a:pt x="10508" y="13816"/>
                  </a:cubicBezTo>
                  <a:lnTo>
                    <a:pt x="10508" y="13816"/>
                  </a:lnTo>
                  <a:cubicBezTo>
                    <a:pt x="10606" y="13844"/>
                    <a:pt x="11054" y="14043"/>
                    <a:pt x="11457" y="14043"/>
                  </a:cubicBezTo>
                  <a:cubicBezTo>
                    <a:pt x="11937" y="14043"/>
                    <a:pt x="12351" y="13760"/>
                    <a:pt x="12030" y="12563"/>
                  </a:cubicBezTo>
                  <a:cubicBezTo>
                    <a:pt x="11468" y="10623"/>
                    <a:pt x="9926" y="8800"/>
                    <a:pt x="8385" y="7540"/>
                  </a:cubicBezTo>
                  <a:lnTo>
                    <a:pt x="8385" y="7540"/>
                  </a:lnTo>
                  <a:cubicBezTo>
                    <a:pt x="8461" y="7547"/>
                    <a:pt x="8546" y="7552"/>
                    <a:pt x="8636" y="7552"/>
                  </a:cubicBezTo>
                  <a:cubicBezTo>
                    <a:pt x="9209" y="7552"/>
                    <a:pt x="9944" y="7333"/>
                    <a:pt x="9364" y="6007"/>
                  </a:cubicBezTo>
                  <a:cubicBezTo>
                    <a:pt x="7240" y="1656"/>
                    <a:pt x="571" y="1"/>
                    <a:pt x="38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1" name="Google Shape;9381;p42"/>
            <p:cNvSpPr/>
            <p:nvPr/>
          </p:nvSpPr>
          <p:spPr>
            <a:xfrm rot="-5400000" flipH="1">
              <a:off x="5975813" y="3610488"/>
              <a:ext cx="879400" cy="450725"/>
            </a:xfrm>
            <a:custGeom>
              <a:avLst/>
              <a:gdLst/>
              <a:ahLst/>
              <a:cxnLst/>
              <a:rect l="l" t="t" r="r" b="b"/>
              <a:pathLst>
                <a:path w="35176" h="18029" extrusionOk="0">
                  <a:moveTo>
                    <a:pt x="4" y="1"/>
                  </a:moveTo>
                  <a:cubicBezTo>
                    <a:pt x="3" y="1"/>
                    <a:pt x="2" y="1"/>
                    <a:pt x="1" y="1"/>
                  </a:cubicBezTo>
                  <a:cubicBezTo>
                    <a:pt x="5" y="1"/>
                    <a:pt x="10" y="2"/>
                    <a:pt x="15" y="2"/>
                  </a:cubicBezTo>
                  <a:lnTo>
                    <a:pt x="15" y="2"/>
                  </a:lnTo>
                  <a:cubicBezTo>
                    <a:pt x="11" y="1"/>
                    <a:pt x="7" y="1"/>
                    <a:pt x="4" y="1"/>
                  </a:cubicBezTo>
                  <a:close/>
                  <a:moveTo>
                    <a:pt x="15" y="2"/>
                  </a:moveTo>
                  <a:cubicBezTo>
                    <a:pt x="465" y="122"/>
                    <a:pt x="7333" y="6990"/>
                    <a:pt x="12070" y="8960"/>
                  </a:cubicBezTo>
                  <a:cubicBezTo>
                    <a:pt x="12415" y="9081"/>
                    <a:pt x="12703" y="9134"/>
                    <a:pt x="12941" y="9134"/>
                  </a:cubicBezTo>
                  <a:cubicBezTo>
                    <a:pt x="14042" y="9134"/>
                    <a:pt x="14100" y="8009"/>
                    <a:pt x="14011" y="7301"/>
                  </a:cubicBezTo>
                  <a:lnTo>
                    <a:pt x="14011" y="7301"/>
                  </a:lnTo>
                  <a:cubicBezTo>
                    <a:pt x="15724" y="9296"/>
                    <a:pt x="17493" y="11409"/>
                    <a:pt x="19488" y="12551"/>
                  </a:cubicBezTo>
                  <a:cubicBezTo>
                    <a:pt x="19917" y="12807"/>
                    <a:pt x="20261" y="12912"/>
                    <a:pt x="20537" y="12912"/>
                  </a:cubicBezTo>
                  <a:cubicBezTo>
                    <a:pt x="21798" y="12912"/>
                    <a:pt x="21646" y="10728"/>
                    <a:pt x="21646" y="10728"/>
                  </a:cubicBezTo>
                  <a:cubicBezTo>
                    <a:pt x="21650" y="10725"/>
                    <a:pt x="21657" y="10723"/>
                    <a:pt x="21665" y="10723"/>
                  </a:cubicBezTo>
                  <a:cubicBezTo>
                    <a:pt x="22185" y="10723"/>
                    <a:pt x="30060" y="17689"/>
                    <a:pt x="35175" y="18028"/>
                  </a:cubicBezTo>
                  <a:cubicBezTo>
                    <a:pt x="35175" y="18010"/>
                    <a:pt x="35175" y="18010"/>
                    <a:pt x="35157" y="18001"/>
                  </a:cubicBezTo>
                  <a:cubicBezTo>
                    <a:pt x="33108" y="15562"/>
                    <a:pt x="31058" y="13376"/>
                    <a:pt x="28610" y="11381"/>
                  </a:cubicBezTo>
                  <a:cubicBezTo>
                    <a:pt x="23079" y="6884"/>
                    <a:pt x="16513" y="3519"/>
                    <a:pt x="9613" y="1633"/>
                  </a:cubicBezTo>
                  <a:cubicBezTo>
                    <a:pt x="6588" y="773"/>
                    <a:pt x="3148" y="284"/>
                    <a:pt x="15" y="2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2" name="Google Shape;9382;p42"/>
            <p:cNvSpPr/>
            <p:nvPr/>
          </p:nvSpPr>
          <p:spPr>
            <a:xfrm rot="-5400000" flipH="1">
              <a:off x="5919175" y="3585175"/>
              <a:ext cx="910350" cy="533500"/>
            </a:xfrm>
            <a:custGeom>
              <a:avLst/>
              <a:gdLst/>
              <a:ahLst/>
              <a:cxnLst/>
              <a:rect l="l" t="t" r="r" b="b"/>
              <a:pathLst>
                <a:path w="36414" h="21340" extrusionOk="0">
                  <a:moveTo>
                    <a:pt x="25222" y="8326"/>
                  </a:moveTo>
                  <a:cubicBezTo>
                    <a:pt x="25222" y="8326"/>
                    <a:pt x="25222" y="8326"/>
                    <a:pt x="25222" y="8327"/>
                  </a:cubicBezTo>
                  <a:cubicBezTo>
                    <a:pt x="25221" y="8327"/>
                    <a:pt x="25221" y="8326"/>
                    <a:pt x="25222" y="8326"/>
                  </a:cubicBezTo>
                  <a:close/>
                  <a:moveTo>
                    <a:pt x="11680" y="0"/>
                  </a:moveTo>
                  <a:cubicBezTo>
                    <a:pt x="5824" y="0"/>
                    <a:pt x="0" y="3272"/>
                    <a:pt x="221" y="3357"/>
                  </a:cubicBezTo>
                  <a:cubicBezTo>
                    <a:pt x="3422" y="3648"/>
                    <a:pt x="6505" y="4219"/>
                    <a:pt x="9534" y="5017"/>
                  </a:cubicBezTo>
                  <a:cubicBezTo>
                    <a:pt x="16435" y="6894"/>
                    <a:pt x="22882" y="10204"/>
                    <a:pt x="28414" y="14720"/>
                  </a:cubicBezTo>
                  <a:cubicBezTo>
                    <a:pt x="30808" y="16715"/>
                    <a:pt x="33093" y="18945"/>
                    <a:pt x="35151" y="21339"/>
                  </a:cubicBezTo>
                  <a:cubicBezTo>
                    <a:pt x="36413" y="15705"/>
                    <a:pt x="26065" y="8385"/>
                    <a:pt x="25269" y="8308"/>
                  </a:cubicBezTo>
                  <a:lnTo>
                    <a:pt x="25269" y="8308"/>
                  </a:lnTo>
                  <a:cubicBezTo>
                    <a:pt x="25673" y="8165"/>
                    <a:pt x="28404" y="7198"/>
                    <a:pt x="25675" y="5470"/>
                  </a:cubicBezTo>
                  <a:cubicBezTo>
                    <a:pt x="23379" y="4061"/>
                    <a:pt x="20370" y="3516"/>
                    <a:pt x="17605" y="3516"/>
                  </a:cubicBezTo>
                  <a:cubicBezTo>
                    <a:pt x="17345" y="3516"/>
                    <a:pt x="17088" y="3520"/>
                    <a:pt x="16834" y="3530"/>
                  </a:cubicBezTo>
                  <a:cubicBezTo>
                    <a:pt x="17568" y="3013"/>
                    <a:pt x="18711" y="1879"/>
                    <a:pt x="16317" y="846"/>
                  </a:cubicBezTo>
                  <a:cubicBezTo>
                    <a:pt x="14848" y="240"/>
                    <a:pt x="13263" y="0"/>
                    <a:pt x="11680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3" name="Google Shape;9383;p42"/>
            <p:cNvSpPr/>
            <p:nvPr/>
          </p:nvSpPr>
          <p:spPr>
            <a:xfrm rot="-5400000" flipH="1">
              <a:off x="6946088" y="3569463"/>
              <a:ext cx="122675" cy="102500"/>
            </a:xfrm>
            <a:custGeom>
              <a:avLst/>
              <a:gdLst/>
              <a:ahLst/>
              <a:cxnLst/>
              <a:rect l="l" t="t" r="r" b="b"/>
              <a:pathLst>
                <a:path w="4907" h="4100" fill="none" extrusionOk="0">
                  <a:moveTo>
                    <a:pt x="0" y="1"/>
                  </a:moveTo>
                  <a:lnTo>
                    <a:pt x="4906" y="409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4" name="Google Shape;9384;p42"/>
            <p:cNvSpPr/>
            <p:nvPr/>
          </p:nvSpPr>
          <p:spPr>
            <a:xfrm rot="-5400000" flipH="1">
              <a:off x="6991100" y="3606975"/>
              <a:ext cx="1375" cy="51275"/>
            </a:xfrm>
            <a:custGeom>
              <a:avLst/>
              <a:gdLst/>
              <a:ahLst/>
              <a:cxnLst/>
              <a:rect l="l" t="t" r="r" b="b"/>
              <a:pathLst>
                <a:path w="55" h="2051" fill="none" extrusionOk="0">
                  <a:moveTo>
                    <a:pt x="55" y="1"/>
                  </a:moveTo>
                  <a:lnTo>
                    <a:pt x="0" y="205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5" name="Google Shape;9385;p42"/>
            <p:cNvSpPr/>
            <p:nvPr/>
          </p:nvSpPr>
          <p:spPr>
            <a:xfrm rot="-5400000" flipH="1">
              <a:off x="6970563" y="3576263"/>
              <a:ext cx="34050" cy="2975"/>
            </a:xfrm>
            <a:custGeom>
              <a:avLst/>
              <a:gdLst/>
              <a:ahLst/>
              <a:cxnLst/>
              <a:rect l="l" t="t" r="r" b="b"/>
              <a:pathLst>
                <a:path w="1362" h="119" fill="none" extrusionOk="0">
                  <a:moveTo>
                    <a:pt x="1361" y="1"/>
                  </a:moveTo>
                  <a:lnTo>
                    <a:pt x="1" y="11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6" name="Google Shape;9386;p42"/>
            <p:cNvSpPr/>
            <p:nvPr/>
          </p:nvSpPr>
          <p:spPr>
            <a:xfrm rot="-5400000" flipH="1">
              <a:off x="7275725" y="3714550"/>
              <a:ext cx="11350" cy="159850"/>
            </a:xfrm>
            <a:custGeom>
              <a:avLst/>
              <a:gdLst/>
              <a:ahLst/>
              <a:cxnLst/>
              <a:rect l="l" t="t" r="r" b="b"/>
              <a:pathLst>
                <a:path w="454" h="6394" fill="none" extrusionOk="0">
                  <a:moveTo>
                    <a:pt x="454" y="0"/>
                  </a:moveTo>
                  <a:lnTo>
                    <a:pt x="0" y="639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7" name="Google Shape;9387;p42"/>
            <p:cNvSpPr/>
            <p:nvPr/>
          </p:nvSpPr>
          <p:spPr>
            <a:xfrm rot="-5400000" flipH="1">
              <a:off x="7260525" y="3799550"/>
              <a:ext cx="41500" cy="28600"/>
            </a:xfrm>
            <a:custGeom>
              <a:avLst/>
              <a:gdLst/>
              <a:ahLst/>
              <a:cxnLst/>
              <a:rect l="l" t="t" r="r" b="b"/>
              <a:pathLst>
                <a:path w="1660" h="1144" fill="none" extrusionOk="0">
                  <a:moveTo>
                    <a:pt x="1660" y="1"/>
                  </a:moveTo>
                  <a:lnTo>
                    <a:pt x="1" y="114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8" name="Google Shape;9388;p42"/>
            <p:cNvSpPr/>
            <p:nvPr/>
          </p:nvSpPr>
          <p:spPr>
            <a:xfrm rot="-5400000" flipH="1">
              <a:off x="7222900" y="3773275"/>
              <a:ext cx="22675" cy="25625"/>
            </a:xfrm>
            <a:custGeom>
              <a:avLst/>
              <a:gdLst/>
              <a:ahLst/>
              <a:cxnLst/>
              <a:rect l="l" t="t" r="r" b="b"/>
              <a:pathLst>
                <a:path w="907" h="1025" fill="none" extrusionOk="0">
                  <a:moveTo>
                    <a:pt x="907" y="102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9" name="Google Shape;9389;p42"/>
            <p:cNvSpPr/>
            <p:nvPr/>
          </p:nvSpPr>
          <p:spPr>
            <a:xfrm rot="-5400000" flipH="1">
              <a:off x="6833413" y="4260888"/>
              <a:ext cx="122675" cy="102950"/>
            </a:xfrm>
            <a:custGeom>
              <a:avLst/>
              <a:gdLst/>
              <a:ahLst/>
              <a:cxnLst/>
              <a:rect l="l" t="t" r="r" b="b"/>
              <a:pathLst>
                <a:path w="4907" h="4118" fill="none" extrusionOk="0">
                  <a:moveTo>
                    <a:pt x="4907" y="1"/>
                  </a:moveTo>
                  <a:lnTo>
                    <a:pt x="1" y="4118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0" name="Google Shape;9390;p42"/>
            <p:cNvSpPr/>
            <p:nvPr/>
          </p:nvSpPr>
          <p:spPr>
            <a:xfrm rot="-5400000" flipH="1">
              <a:off x="6883288" y="4320963"/>
              <a:ext cx="50125" cy="10000"/>
            </a:xfrm>
            <a:custGeom>
              <a:avLst/>
              <a:gdLst/>
              <a:ahLst/>
              <a:cxnLst/>
              <a:rect l="l" t="t" r="r" b="b"/>
              <a:pathLst>
                <a:path w="2005" h="400" fill="none" extrusionOk="0">
                  <a:moveTo>
                    <a:pt x="2005" y="400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1" name="Google Shape;9391;p42"/>
            <p:cNvSpPr/>
            <p:nvPr/>
          </p:nvSpPr>
          <p:spPr>
            <a:xfrm rot="-5400000" flipH="1">
              <a:off x="6854163" y="4322888"/>
              <a:ext cx="2750" cy="33125"/>
            </a:xfrm>
            <a:custGeom>
              <a:avLst/>
              <a:gdLst/>
              <a:ahLst/>
              <a:cxnLst/>
              <a:rect l="l" t="t" r="r" b="b"/>
              <a:pathLst>
                <a:path w="110" h="1325" fill="none" extrusionOk="0">
                  <a:moveTo>
                    <a:pt x="1" y="1324"/>
                  </a:moveTo>
                  <a:lnTo>
                    <a:pt x="110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2" name="Google Shape;9392;p42"/>
            <p:cNvSpPr/>
            <p:nvPr/>
          </p:nvSpPr>
          <p:spPr>
            <a:xfrm rot="-5400000" flipH="1">
              <a:off x="6682313" y="3551888"/>
              <a:ext cx="676050" cy="847425"/>
            </a:xfrm>
            <a:custGeom>
              <a:avLst/>
              <a:gdLst/>
              <a:ahLst/>
              <a:cxnLst/>
              <a:rect l="l" t="t" r="r" b="b"/>
              <a:pathLst>
                <a:path w="27042" h="33897" fill="none" extrusionOk="0">
                  <a:moveTo>
                    <a:pt x="2513" y="3021"/>
                  </a:moveTo>
                  <a:cubicBezTo>
                    <a:pt x="11708" y="1"/>
                    <a:pt x="21628" y="5015"/>
                    <a:pt x="24657" y="14265"/>
                  </a:cubicBezTo>
                  <a:cubicBezTo>
                    <a:pt x="27042" y="21628"/>
                    <a:pt x="23052" y="29562"/>
                    <a:pt x="15698" y="31965"/>
                  </a:cubicBezTo>
                  <a:cubicBezTo>
                    <a:pt x="9812" y="33897"/>
                    <a:pt x="3492" y="30651"/>
                    <a:pt x="1543" y="24775"/>
                  </a:cubicBezTo>
                  <a:cubicBezTo>
                    <a:pt x="1" y="20041"/>
                    <a:pt x="2567" y="15017"/>
                    <a:pt x="7301" y="13476"/>
                  </a:cubicBezTo>
                  <a:cubicBezTo>
                    <a:pt x="11064" y="12215"/>
                    <a:pt x="15117" y="14265"/>
                    <a:pt x="16369" y="18101"/>
                  </a:cubicBezTo>
                  <a:cubicBezTo>
                    <a:pt x="17339" y="21120"/>
                    <a:pt x="15689" y="24376"/>
                    <a:pt x="12714" y="25337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3" name="Google Shape;9393;p42"/>
            <p:cNvSpPr/>
            <p:nvPr/>
          </p:nvSpPr>
          <p:spPr>
            <a:xfrm rot="-5400000" flipH="1">
              <a:off x="6677225" y="3878000"/>
              <a:ext cx="149650" cy="168000"/>
            </a:xfrm>
            <a:custGeom>
              <a:avLst/>
              <a:gdLst/>
              <a:ahLst/>
              <a:cxnLst/>
              <a:rect l="l" t="t" r="r" b="b"/>
              <a:pathLst>
                <a:path w="5986" h="6720" fill="none" extrusionOk="0">
                  <a:moveTo>
                    <a:pt x="2975" y="0"/>
                  </a:moveTo>
                  <a:cubicBezTo>
                    <a:pt x="4000" y="336"/>
                    <a:pt x="4852" y="1088"/>
                    <a:pt x="5306" y="2158"/>
                  </a:cubicBezTo>
                  <a:cubicBezTo>
                    <a:pt x="5986" y="3700"/>
                    <a:pt x="5251" y="5532"/>
                    <a:pt x="3655" y="6212"/>
                  </a:cubicBezTo>
                  <a:cubicBezTo>
                    <a:pt x="2395" y="6720"/>
                    <a:pt x="962" y="6148"/>
                    <a:pt x="400" y="4897"/>
                  </a:cubicBezTo>
                  <a:cubicBezTo>
                    <a:pt x="1" y="3863"/>
                    <a:pt x="454" y="2730"/>
                    <a:pt x="1434" y="2322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4" name="Google Shape;9394;p42"/>
            <p:cNvSpPr/>
            <p:nvPr/>
          </p:nvSpPr>
          <p:spPr>
            <a:xfrm rot="-5400000" flipH="1">
              <a:off x="6706188" y="3907863"/>
              <a:ext cx="38550" cy="34375"/>
            </a:xfrm>
            <a:custGeom>
              <a:avLst/>
              <a:gdLst/>
              <a:ahLst/>
              <a:cxnLst/>
              <a:rect l="l" t="t" r="r" b="b"/>
              <a:pathLst>
                <a:path w="1542" h="1375" extrusionOk="0">
                  <a:moveTo>
                    <a:pt x="771" y="0"/>
                  </a:moveTo>
                  <a:cubicBezTo>
                    <a:pt x="704" y="0"/>
                    <a:pt x="637" y="11"/>
                    <a:pt x="572" y="33"/>
                  </a:cubicBezTo>
                  <a:cubicBezTo>
                    <a:pt x="227" y="160"/>
                    <a:pt x="0" y="549"/>
                    <a:pt x="118" y="894"/>
                  </a:cubicBezTo>
                  <a:cubicBezTo>
                    <a:pt x="208" y="1172"/>
                    <a:pt x="497" y="1375"/>
                    <a:pt x="795" y="1375"/>
                  </a:cubicBezTo>
                  <a:cubicBezTo>
                    <a:pt x="857" y="1375"/>
                    <a:pt x="919" y="1366"/>
                    <a:pt x="980" y="1347"/>
                  </a:cubicBezTo>
                  <a:cubicBezTo>
                    <a:pt x="1315" y="1230"/>
                    <a:pt x="1542" y="840"/>
                    <a:pt x="1433" y="486"/>
                  </a:cubicBezTo>
                  <a:cubicBezTo>
                    <a:pt x="1337" y="198"/>
                    <a:pt x="1061" y="0"/>
                    <a:pt x="771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5" name="Google Shape;9395;p42"/>
            <p:cNvSpPr/>
            <p:nvPr/>
          </p:nvSpPr>
          <p:spPr>
            <a:xfrm rot="-5400000" flipH="1">
              <a:off x="6152763" y="3375063"/>
              <a:ext cx="68700" cy="68725"/>
            </a:xfrm>
            <a:custGeom>
              <a:avLst/>
              <a:gdLst/>
              <a:ahLst/>
              <a:cxnLst/>
              <a:rect l="l" t="t" r="r" b="b"/>
              <a:pathLst>
                <a:path w="2748" h="2749" extrusionOk="0">
                  <a:moveTo>
                    <a:pt x="1379" y="1"/>
                  </a:moveTo>
                  <a:cubicBezTo>
                    <a:pt x="626" y="1"/>
                    <a:pt x="0" y="636"/>
                    <a:pt x="0" y="1370"/>
                  </a:cubicBezTo>
                  <a:cubicBezTo>
                    <a:pt x="0" y="2123"/>
                    <a:pt x="626" y="2748"/>
                    <a:pt x="1379" y="2748"/>
                  </a:cubicBezTo>
                  <a:cubicBezTo>
                    <a:pt x="2122" y="2748"/>
                    <a:pt x="2748" y="2114"/>
                    <a:pt x="2748" y="1370"/>
                  </a:cubicBezTo>
                  <a:cubicBezTo>
                    <a:pt x="2748" y="636"/>
                    <a:pt x="2122" y="1"/>
                    <a:pt x="1379" y="1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6" name="Google Shape;9396;p42"/>
            <p:cNvSpPr/>
            <p:nvPr/>
          </p:nvSpPr>
          <p:spPr>
            <a:xfrm rot="-5400000" flipH="1">
              <a:off x="6417950" y="4413300"/>
              <a:ext cx="43100" cy="43200"/>
            </a:xfrm>
            <a:custGeom>
              <a:avLst/>
              <a:gdLst/>
              <a:ahLst/>
              <a:cxnLst/>
              <a:rect l="l" t="t" r="r" b="b"/>
              <a:pathLst>
                <a:path w="1724" h="1728" extrusionOk="0">
                  <a:moveTo>
                    <a:pt x="935" y="1"/>
                  </a:moveTo>
                  <a:cubicBezTo>
                    <a:pt x="911" y="1"/>
                    <a:pt x="887" y="2"/>
                    <a:pt x="862" y="4"/>
                  </a:cubicBezTo>
                  <a:cubicBezTo>
                    <a:pt x="400" y="4"/>
                    <a:pt x="1" y="403"/>
                    <a:pt x="1" y="866"/>
                  </a:cubicBezTo>
                  <a:cubicBezTo>
                    <a:pt x="1" y="1328"/>
                    <a:pt x="400" y="1727"/>
                    <a:pt x="862" y="1727"/>
                  </a:cubicBezTo>
                  <a:cubicBezTo>
                    <a:pt x="1334" y="1727"/>
                    <a:pt x="1723" y="1319"/>
                    <a:pt x="1723" y="866"/>
                  </a:cubicBezTo>
                  <a:cubicBezTo>
                    <a:pt x="1723" y="384"/>
                    <a:pt x="1373" y="1"/>
                    <a:pt x="935" y="1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8" name="Google Shape;945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49" y="754400"/>
            <a:ext cx="5651365" cy="4280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3" name="Google Shape;9403;p43"/>
          <p:cNvSpPr txBox="1">
            <a:spLocks noGrp="1"/>
          </p:cNvSpPr>
          <p:nvPr>
            <p:ph type="title"/>
          </p:nvPr>
        </p:nvSpPr>
        <p:spPr>
          <a:xfrm>
            <a:off x="5884235" y="1391645"/>
            <a:ext cx="3258000" cy="10821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Espace Boutiquier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04" name="Google Shape;9404;p43"/>
          <p:cNvSpPr txBox="1">
            <a:spLocks noGrp="1"/>
          </p:cNvSpPr>
          <p:nvPr>
            <p:ph type="subTitle" idx="1"/>
          </p:nvPr>
        </p:nvSpPr>
        <p:spPr>
          <a:xfrm>
            <a:off x="6044858" y="2541471"/>
            <a:ext cx="3015948" cy="9776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Nous donnons la </a:t>
            </a:r>
            <a:r>
              <a:rPr lang="en" dirty="0" smtClean="0"/>
              <a:t>possibilité aux boutiquiers </a:t>
            </a:r>
            <a:r>
              <a:rPr lang="en" dirty="0"/>
              <a:t>de gérer sa boutique, </a:t>
            </a:r>
            <a:r>
              <a:rPr lang="en" dirty="0" smtClean="0"/>
              <a:t>ainsi que les commandes sur ses produits</a:t>
            </a:r>
            <a:endParaRPr dirty="0"/>
          </a:p>
        </p:txBody>
      </p:sp>
      <p:pic>
        <p:nvPicPr>
          <p:cNvPr id="9405" name="Google Shape;940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75" y="346251"/>
            <a:ext cx="5831555" cy="43652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06" name="Google Shape;9406;p43"/>
          <p:cNvGrpSpPr/>
          <p:nvPr/>
        </p:nvGrpSpPr>
        <p:grpSpPr>
          <a:xfrm flipH="1">
            <a:off x="6472931" y="277550"/>
            <a:ext cx="1336450" cy="1088850"/>
            <a:chOff x="6107600" y="3375075"/>
            <a:chExt cx="1336450" cy="1088850"/>
          </a:xfrm>
        </p:grpSpPr>
        <p:sp>
          <p:nvSpPr>
            <p:cNvPr id="9407" name="Google Shape;9407;p43"/>
            <p:cNvSpPr/>
            <p:nvPr/>
          </p:nvSpPr>
          <p:spPr>
            <a:xfrm rot="-5400000" flipH="1">
              <a:off x="6748825" y="4282375"/>
              <a:ext cx="187050" cy="176050"/>
            </a:xfrm>
            <a:custGeom>
              <a:avLst/>
              <a:gdLst/>
              <a:ahLst/>
              <a:cxnLst/>
              <a:rect l="l" t="t" r="r" b="b"/>
              <a:pathLst>
                <a:path w="7482" h="7042" extrusionOk="0">
                  <a:moveTo>
                    <a:pt x="2961" y="1"/>
                  </a:moveTo>
                  <a:cubicBezTo>
                    <a:pt x="2416" y="1"/>
                    <a:pt x="1857" y="217"/>
                    <a:pt x="1370" y="648"/>
                  </a:cubicBezTo>
                  <a:cubicBezTo>
                    <a:pt x="917" y="1047"/>
                    <a:pt x="635" y="1509"/>
                    <a:pt x="454" y="2081"/>
                  </a:cubicBezTo>
                  <a:cubicBezTo>
                    <a:pt x="173" y="2942"/>
                    <a:pt x="1" y="6179"/>
                    <a:pt x="1" y="6533"/>
                  </a:cubicBezTo>
                  <a:lnTo>
                    <a:pt x="1" y="6869"/>
                  </a:lnTo>
                  <a:lnTo>
                    <a:pt x="336" y="6869"/>
                  </a:lnTo>
                  <a:cubicBezTo>
                    <a:pt x="602" y="6869"/>
                    <a:pt x="2631" y="7041"/>
                    <a:pt x="3940" y="7041"/>
                  </a:cubicBezTo>
                  <a:cubicBezTo>
                    <a:pt x="4329" y="7041"/>
                    <a:pt x="4655" y="7026"/>
                    <a:pt x="4852" y="6987"/>
                  </a:cubicBezTo>
                  <a:cubicBezTo>
                    <a:pt x="5414" y="6869"/>
                    <a:pt x="5886" y="6642"/>
                    <a:pt x="6339" y="6252"/>
                  </a:cubicBezTo>
                  <a:cubicBezTo>
                    <a:pt x="7482" y="5218"/>
                    <a:pt x="7309" y="3858"/>
                    <a:pt x="6566" y="3051"/>
                  </a:cubicBezTo>
                  <a:cubicBezTo>
                    <a:pt x="6167" y="2598"/>
                    <a:pt x="5641" y="2362"/>
                    <a:pt x="5133" y="2362"/>
                  </a:cubicBezTo>
                  <a:cubicBezTo>
                    <a:pt x="5188" y="1963"/>
                    <a:pt x="5079" y="1383"/>
                    <a:pt x="4625" y="820"/>
                  </a:cubicBezTo>
                  <a:cubicBezTo>
                    <a:pt x="4170" y="273"/>
                    <a:pt x="3574" y="1"/>
                    <a:pt x="29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8" name="Google Shape;9408;p43"/>
            <p:cNvSpPr/>
            <p:nvPr/>
          </p:nvSpPr>
          <p:spPr>
            <a:xfrm rot="-5400000" flipH="1">
              <a:off x="7148150" y="3721425"/>
              <a:ext cx="195200" cy="190300"/>
            </a:xfrm>
            <a:custGeom>
              <a:avLst/>
              <a:gdLst/>
              <a:ahLst/>
              <a:cxnLst/>
              <a:rect l="l" t="t" r="r" b="b"/>
              <a:pathLst>
                <a:path w="7808" h="7612" extrusionOk="0">
                  <a:moveTo>
                    <a:pt x="2261" y="1"/>
                  </a:moveTo>
                  <a:cubicBezTo>
                    <a:pt x="1249" y="1"/>
                    <a:pt x="457" y="655"/>
                    <a:pt x="164" y="1745"/>
                  </a:cubicBezTo>
                  <a:cubicBezTo>
                    <a:pt x="0" y="2371"/>
                    <a:pt x="0" y="2888"/>
                    <a:pt x="227" y="3395"/>
                  </a:cubicBezTo>
                  <a:cubicBezTo>
                    <a:pt x="508" y="4257"/>
                    <a:pt x="2159" y="7050"/>
                    <a:pt x="2331" y="7331"/>
                  </a:cubicBezTo>
                  <a:lnTo>
                    <a:pt x="2503" y="7612"/>
                  </a:lnTo>
                  <a:lnTo>
                    <a:pt x="2784" y="7449"/>
                  </a:lnTo>
                  <a:cubicBezTo>
                    <a:pt x="3129" y="7276"/>
                    <a:pt x="5922" y="5617"/>
                    <a:pt x="6547" y="5000"/>
                  </a:cubicBezTo>
                  <a:cubicBezTo>
                    <a:pt x="6946" y="4601"/>
                    <a:pt x="7228" y="4139"/>
                    <a:pt x="7409" y="3513"/>
                  </a:cubicBezTo>
                  <a:cubicBezTo>
                    <a:pt x="7808" y="2026"/>
                    <a:pt x="6901" y="992"/>
                    <a:pt x="5813" y="711"/>
                  </a:cubicBezTo>
                  <a:cubicBezTo>
                    <a:pt x="5736" y="705"/>
                    <a:pt x="5659" y="702"/>
                    <a:pt x="5581" y="702"/>
                  </a:cubicBezTo>
                  <a:cubicBezTo>
                    <a:pt x="5101" y="702"/>
                    <a:pt x="4616" y="823"/>
                    <a:pt x="4226" y="1065"/>
                  </a:cubicBezTo>
                  <a:cubicBezTo>
                    <a:pt x="4054" y="720"/>
                    <a:pt x="3655" y="267"/>
                    <a:pt x="2911" y="86"/>
                  </a:cubicBezTo>
                  <a:cubicBezTo>
                    <a:pt x="2687" y="28"/>
                    <a:pt x="2469" y="1"/>
                    <a:pt x="22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9" name="Google Shape;9409;p43"/>
            <p:cNvSpPr/>
            <p:nvPr/>
          </p:nvSpPr>
          <p:spPr>
            <a:xfrm rot="-5400000" flipH="1">
              <a:off x="6879163" y="3498838"/>
              <a:ext cx="190000" cy="175975"/>
            </a:xfrm>
            <a:custGeom>
              <a:avLst/>
              <a:gdLst/>
              <a:ahLst/>
              <a:cxnLst/>
              <a:rect l="l" t="t" r="r" b="b"/>
              <a:pathLst>
                <a:path w="7600" h="7039" extrusionOk="0">
                  <a:moveTo>
                    <a:pt x="4460" y="0"/>
                  </a:moveTo>
                  <a:cubicBezTo>
                    <a:pt x="3771" y="0"/>
                    <a:pt x="3149" y="348"/>
                    <a:pt x="2748" y="851"/>
                  </a:cubicBezTo>
                  <a:cubicBezTo>
                    <a:pt x="2403" y="1314"/>
                    <a:pt x="2240" y="1821"/>
                    <a:pt x="2294" y="2402"/>
                  </a:cubicBezTo>
                  <a:cubicBezTo>
                    <a:pt x="1895" y="2402"/>
                    <a:pt x="1315" y="2574"/>
                    <a:pt x="862" y="3136"/>
                  </a:cubicBezTo>
                  <a:cubicBezTo>
                    <a:pt x="0" y="4170"/>
                    <a:pt x="182" y="5476"/>
                    <a:pt x="1206" y="6337"/>
                  </a:cubicBezTo>
                  <a:cubicBezTo>
                    <a:pt x="1660" y="6736"/>
                    <a:pt x="2177" y="6963"/>
                    <a:pt x="2748" y="7017"/>
                  </a:cubicBezTo>
                  <a:cubicBezTo>
                    <a:pt x="2876" y="7032"/>
                    <a:pt x="3048" y="7039"/>
                    <a:pt x="3250" y="7039"/>
                  </a:cubicBezTo>
                  <a:cubicBezTo>
                    <a:pt x="4498" y="7039"/>
                    <a:pt x="6903" y="6791"/>
                    <a:pt x="7255" y="6791"/>
                  </a:cubicBezTo>
                  <a:lnTo>
                    <a:pt x="7599" y="6736"/>
                  </a:lnTo>
                  <a:lnTo>
                    <a:pt x="7545" y="6392"/>
                  </a:lnTo>
                  <a:cubicBezTo>
                    <a:pt x="7481" y="6056"/>
                    <a:pt x="7200" y="2801"/>
                    <a:pt x="6919" y="1939"/>
                  </a:cubicBezTo>
                  <a:cubicBezTo>
                    <a:pt x="6747" y="1368"/>
                    <a:pt x="6411" y="960"/>
                    <a:pt x="5940" y="570"/>
                  </a:cubicBezTo>
                  <a:cubicBezTo>
                    <a:pt x="5449" y="168"/>
                    <a:pt x="4938" y="0"/>
                    <a:pt x="4460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0" name="Google Shape;9410;p43"/>
            <p:cNvSpPr/>
            <p:nvPr/>
          </p:nvSpPr>
          <p:spPr>
            <a:xfrm rot="-5400000" flipH="1">
              <a:off x="6383663" y="3214874"/>
              <a:ext cx="243950" cy="624575"/>
            </a:xfrm>
            <a:custGeom>
              <a:avLst/>
              <a:gdLst/>
              <a:ahLst/>
              <a:cxnLst/>
              <a:rect l="l" t="t" r="r" b="b"/>
              <a:pathLst>
                <a:path w="9758" h="24983" extrusionOk="0">
                  <a:moveTo>
                    <a:pt x="1" y="0"/>
                  </a:moveTo>
                  <a:cubicBezTo>
                    <a:pt x="4" y="3"/>
                    <a:pt x="7" y="6"/>
                    <a:pt x="10" y="9"/>
                  </a:cubicBezTo>
                  <a:lnTo>
                    <a:pt x="10" y="9"/>
                  </a:lnTo>
                  <a:cubicBezTo>
                    <a:pt x="7" y="4"/>
                    <a:pt x="4" y="1"/>
                    <a:pt x="1" y="0"/>
                  </a:cubicBezTo>
                  <a:close/>
                  <a:moveTo>
                    <a:pt x="10" y="9"/>
                  </a:moveTo>
                  <a:cubicBezTo>
                    <a:pt x="175" y="294"/>
                    <a:pt x="482" y="6723"/>
                    <a:pt x="1996" y="9857"/>
                  </a:cubicBezTo>
                  <a:cubicBezTo>
                    <a:pt x="2254" y="10385"/>
                    <a:pt x="2537" y="10571"/>
                    <a:pt x="2803" y="10571"/>
                  </a:cubicBezTo>
                  <a:cubicBezTo>
                    <a:pt x="3170" y="10571"/>
                    <a:pt x="3506" y="10215"/>
                    <a:pt x="3701" y="9920"/>
                  </a:cubicBezTo>
                  <a:lnTo>
                    <a:pt x="3701" y="9920"/>
                  </a:lnTo>
                  <a:cubicBezTo>
                    <a:pt x="3646" y="11689"/>
                    <a:pt x="3592" y="13566"/>
                    <a:pt x="4100" y="15053"/>
                  </a:cubicBezTo>
                  <a:cubicBezTo>
                    <a:pt x="4294" y="15673"/>
                    <a:pt x="4580" y="15877"/>
                    <a:pt x="4874" y="15877"/>
                  </a:cubicBezTo>
                  <a:cubicBezTo>
                    <a:pt x="5444" y="15877"/>
                    <a:pt x="6040" y="15107"/>
                    <a:pt x="6040" y="15107"/>
                  </a:cubicBezTo>
                  <a:cubicBezTo>
                    <a:pt x="6276" y="15107"/>
                    <a:pt x="7183" y="22461"/>
                    <a:pt x="9704" y="24982"/>
                  </a:cubicBezTo>
                  <a:cubicBezTo>
                    <a:pt x="9758" y="22860"/>
                    <a:pt x="9595" y="20675"/>
                    <a:pt x="9259" y="18562"/>
                  </a:cubicBezTo>
                  <a:cubicBezTo>
                    <a:pt x="8452" y="13711"/>
                    <a:pt x="6666" y="8814"/>
                    <a:pt x="3973" y="4715"/>
                  </a:cubicBezTo>
                  <a:cubicBezTo>
                    <a:pt x="2832" y="2951"/>
                    <a:pt x="1484" y="1547"/>
                    <a:pt x="10" y="9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1" name="Google Shape;9411;p43"/>
            <p:cNvSpPr/>
            <p:nvPr/>
          </p:nvSpPr>
          <p:spPr>
            <a:xfrm rot="-5400000" flipH="1">
              <a:off x="6345150" y="3252950"/>
              <a:ext cx="321775" cy="623775"/>
            </a:xfrm>
            <a:custGeom>
              <a:avLst/>
              <a:gdLst/>
              <a:ahLst/>
              <a:cxnLst/>
              <a:rect l="l" t="t" r="r" b="b"/>
              <a:pathLst>
                <a:path w="12871" h="24951" extrusionOk="0">
                  <a:moveTo>
                    <a:pt x="10492" y="13813"/>
                  </a:moveTo>
                  <a:cubicBezTo>
                    <a:pt x="10493" y="13813"/>
                    <a:pt x="10493" y="13813"/>
                    <a:pt x="10493" y="13813"/>
                  </a:cubicBezTo>
                  <a:lnTo>
                    <a:pt x="10493" y="13813"/>
                  </a:lnTo>
                  <a:cubicBezTo>
                    <a:pt x="10492" y="13813"/>
                    <a:pt x="10490" y="13814"/>
                    <a:pt x="10489" y="13815"/>
                  </a:cubicBezTo>
                  <a:cubicBezTo>
                    <a:pt x="10489" y="13813"/>
                    <a:pt x="10490" y="13813"/>
                    <a:pt x="10492" y="13813"/>
                  </a:cubicBezTo>
                  <a:close/>
                  <a:moveTo>
                    <a:pt x="38" y="1"/>
                  </a:moveTo>
                  <a:cubicBezTo>
                    <a:pt x="12" y="1"/>
                    <a:pt x="0" y="5"/>
                    <a:pt x="6" y="13"/>
                  </a:cubicBezTo>
                  <a:cubicBezTo>
                    <a:pt x="1475" y="1555"/>
                    <a:pt x="2853" y="3269"/>
                    <a:pt x="3996" y="5037"/>
                  </a:cubicBezTo>
                  <a:cubicBezTo>
                    <a:pt x="6671" y="9136"/>
                    <a:pt x="8448" y="13760"/>
                    <a:pt x="9246" y="18557"/>
                  </a:cubicBezTo>
                  <a:cubicBezTo>
                    <a:pt x="9582" y="20607"/>
                    <a:pt x="9754" y="22783"/>
                    <a:pt x="9700" y="24950"/>
                  </a:cubicBezTo>
                  <a:cubicBezTo>
                    <a:pt x="12871" y="22596"/>
                    <a:pt x="10856" y="14013"/>
                    <a:pt x="10508" y="13816"/>
                  </a:cubicBezTo>
                  <a:lnTo>
                    <a:pt x="10508" y="13816"/>
                  </a:lnTo>
                  <a:cubicBezTo>
                    <a:pt x="10606" y="13844"/>
                    <a:pt x="11054" y="14043"/>
                    <a:pt x="11457" y="14043"/>
                  </a:cubicBezTo>
                  <a:cubicBezTo>
                    <a:pt x="11937" y="14043"/>
                    <a:pt x="12351" y="13760"/>
                    <a:pt x="12030" y="12563"/>
                  </a:cubicBezTo>
                  <a:cubicBezTo>
                    <a:pt x="11468" y="10623"/>
                    <a:pt x="9926" y="8800"/>
                    <a:pt x="8385" y="7540"/>
                  </a:cubicBezTo>
                  <a:lnTo>
                    <a:pt x="8385" y="7540"/>
                  </a:lnTo>
                  <a:cubicBezTo>
                    <a:pt x="8461" y="7547"/>
                    <a:pt x="8546" y="7552"/>
                    <a:pt x="8636" y="7552"/>
                  </a:cubicBezTo>
                  <a:cubicBezTo>
                    <a:pt x="9209" y="7552"/>
                    <a:pt x="9944" y="7333"/>
                    <a:pt x="9364" y="6007"/>
                  </a:cubicBezTo>
                  <a:cubicBezTo>
                    <a:pt x="7240" y="1656"/>
                    <a:pt x="571" y="1"/>
                    <a:pt x="38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2" name="Google Shape;9412;p43"/>
            <p:cNvSpPr/>
            <p:nvPr/>
          </p:nvSpPr>
          <p:spPr>
            <a:xfrm rot="-5400000" flipH="1">
              <a:off x="5975813" y="3610488"/>
              <a:ext cx="879400" cy="450725"/>
            </a:xfrm>
            <a:custGeom>
              <a:avLst/>
              <a:gdLst/>
              <a:ahLst/>
              <a:cxnLst/>
              <a:rect l="l" t="t" r="r" b="b"/>
              <a:pathLst>
                <a:path w="35176" h="18029" extrusionOk="0">
                  <a:moveTo>
                    <a:pt x="4" y="1"/>
                  </a:moveTo>
                  <a:cubicBezTo>
                    <a:pt x="3" y="1"/>
                    <a:pt x="2" y="1"/>
                    <a:pt x="1" y="1"/>
                  </a:cubicBezTo>
                  <a:cubicBezTo>
                    <a:pt x="5" y="1"/>
                    <a:pt x="10" y="2"/>
                    <a:pt x="15" y="2"/>
                  </a:cubicBezTo>
                  <a:lnTo>
                    <a:pt x="15" y="2"/>
                  </a:lnTo>
                  <a:cubicBezTo>
                    <a:pt x="11" y="1"/>
                    <a:pt x="7" y="1"/>
                    <a:pt x="4" y="1"/>
                  </a:cubicBezTo>
                  <a:close/>
                  <a:moveTo>
                    <a:pt x="15" y="2"/>
                  </a:moveTo>
                  <a:cubicBezTo>
                    <a:pt x="465" y="122"/>
                    <a:pt x="7333" y="6990"/>
                    <a:pt x="12070" y="8960"/>
                  </a:cubicBezTo>
                  <a:cubicBezTo>
                    <a:pt x="12415" y="9081"/>
                    <a:pt x="12703" y="9134"/>
                    <a:pt x="12941" y="9134"/>
                  </a:cubicBezTo>
                  <a:cubicBezTo>
                    <a:pt x="14042" y="9134"/>
                    <a:pt x="14100" y="8009"/>
                    <a:pt x="14011" y="7301"/>
                  </a:cubicBezTo>
                  <a:lnTo>
                    <a:pt x="14011" y="7301"/>
                  </a:lnTo>
                  <a:cubicBezTo>
                    <a:pt x="15724" y="9296"/>
                    <a:pt x="17493" y="11409"/>
                    <a:pt x="19488" y="12551"/>
                  </a:cubicBezTo>
                  <a:cubicBezTo>
                    <a:pt x="19917" y="12807"/>
                    <a:pt x="20261" y="12912"/>
                    <a:pt x="20537" y="12912"/>
                  </a:cubicBezTo>
                  <a:cubicBezTo>
                    <a:pt x="21798" y="12912"/>
                    <a:pt x="21646" y="10728"/>
                    <a:pt x="21646" y="10728"/>
                  </a:cubicBezTo>
                  <a:cubicBezTo>
                    <a:pt x="21650" y="10725"/>
                    <a:pt x="21657" y="10723"/>
                    <a:pt x="21665" y="10723"/>
                  </a:cubicBezTo>
                  <a:cubicBezTo>
                    <a:pt x="22185" y="10723"/>
                    <a:pt x="30060" y="17689"/>
                    <a:pt x="35175" y="18028"/>
                  </a:cubicBezTo>
                  <a:cubicBezTo>
                    <a:pt x="35175" y="18010"/>
                    <a:pt x="35175" y="18010"/>
                    <a:pt x="35157" y="18001"/>
                  </a:cubicBezTo>
                  <a:cubicBezTo>
                    <a:pt x="33108" y="15562"/>
                    <a:pt x="31058" y="13376"/>
                    <a:pt x="28610" y="11381"/>
                  </a:cubicBezTo>
                  <a:cubicBezTo>
                    <a:pt x="23079" y="6884"/>
                    <a:pt x="16513" y="3519"/>
                    <a:pt x="9613" y="1633"/>
                  </a:cubicBezTo>
                  <a:cubicBezTo>
                    <a:pt x="6588" y="773"/>
                    <a:pt x="3148" y="284"/>
                    <a:pt x="15" y="2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3" name="Google Shape;9413;p43"/>
            <p:cNvSpPr/>
            <p:nvPr/>
          </p:nvSpPr>
          <p:spPr>
            <a:xfrm rot="-5400000" flipH="1">
              <a:off x="5919175" y="3585175"/>
              <a:ext cx="910350" cy="533500"/>
            </a:xfrm>
            <a:custGeom>
              <a:avLst/>
              <a:gdLst/>
              <a:ahLst/>
              <a:cxnLst/>
              <a:rect l="l" t="t" r="r" b="b"/>
              <a:pathLst>
                <a:path w="36414" h="21340" extrusionOk="0">
                  <a:moveTo>
                    <a:pt x="25222" y="8326"/>
                  </a:moveTo>
                  <a:cubicBezTo>
                    <a:pt x="25222" y="8326"/>
                    <a:pt x="25222" y="8326"/>
                    <a:pt x="25222" y="8327"/>
                  </a:cubicBezTo>
                  <a:cubicBezTo>
                    <a:pt x="25221" y="8327"/>
                    <a:pt x="25221" y="8326"/>
                    <a:pt x="25222" y="8326"/>
                  </a:cubicBezTo>
                  <a:close/>
                  <a:moveTo>
                    <a:pt x="11680" y="0"/>
                  </a:moveTo>
                  <a:cubicBezTo>
                    <a:pt x="5824" y="0"/>
                    <a:pt x="0" y="3272"/>
                    <a:pt x="221" y="3357"/>
                  </a:cubicBezTo>
                  <a:cubicBezTo>
                    <a:pt x="3422" y="3648"/>
                    <a:pt x="6505" y="4219"/>
                    <a:pt x="9534" y="5017"/>
                  </a:cubicBezTo>
                  <a:cubicBezTo>
                    <a:pt x="16435" y="6894"/>
                    <a:pt x="22882" y="10204"/>
                    <a:pt x="28414" y="14720"/>
                  </a:cubicBezTo>
                  <a:cubicBezTo>
                    <a:pt x="30808" y="16715"/>
                    <a:pt x="33093" y="18945"/>
                    <a:pt x="35151" y="21339"/>
                  </a:cubicBezTo>
                  <a:cubicBezTo>
                    <a:pt x="36413" y="15705"/>
                    <a:pt x="26065" y="8385"/>
                    <a:pt x="25269" y="8308"/>
                  </a:cubicBezTo>
                  <a:lnTo>
                    <a:pt x="25269" y="8308"/>
                  </a:lnTo>
                  <a:cubicBezTo>
                    <a:pt x="25673" y="8165"/>
                    <a:pt x="28404" y="7198"/>
                    <a:pt x="25675" y="5470"/>
                  </a:cubicBezTo>
                  <a:cubicBezTo>
                    <a:pt x="23379" y="4061"/>
                    <a:pt x="20370" y="3516"/>
                    <a:pt x="17605" y="3516"/>
                  </a:cubicBezTo>
                  <a:cubicBezTo>
                    <a:pt x="17345" y="3516"/>
                    <a:pt x="17088" y="3520"/>
                    <a:pt x="16834" y="3530"/>
                  </a:cubicBezTo>
                  <a:cubicBezTo>
                    <a:pt x="17568" y="3013"/>
                    <a:pt x="18711" y="1879"/>
                    <a:pt x="16317" y="846"/>
                  </a:cubicBezTo>
                  <a:cubicBezTo>
                    <a:pt x="14848" y="240"/>
                    <a:pt x="13263" y="0"/>
                    <a:pt x="11680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4" name="Google Shape;9414;p43"/>
            <p:cNvSpPr/>
            <p:nvPr/>
          </p:nvSpPr>
          <p:spPr>
            <a:xfrm rot="-5400000" flipH="1">
              <a:off x="6946088" y="3569463"/>
              <a:ext cx="122675" cy="102500"/>
            </a:xfrm>
            <a:custGeom>
              <a:avLst/>
              <a:gdLst/>
              <a:ahLst/>
              <a:cxnLst/>
              <a:rect l="l" t="t" r="r" b="b"/>
              <a:pathLst>
                <a:path w="4907" h="4100" fill="none" extrusionOk="0">
                  <a:moveTo>
                    <a:pt x="0" y="1"/>
                  </a:moveTo>
                  <a:lnTo>
                    <a:pt x="4906" y="409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5" name="Google Shape;9415;p43"/>
            <p:cNvSpPr/>
            <p:nvPr/>
          </p:nvSpPr>
          <p:spPr>
            <a:xfrm rot="-5400000" flipH="1">
              <a:off x="6991100" y="3606975"/>
              <a:ext cx="1375" cy="51275"/>
            </a:xfrm>
            <a:custGeom>
              <a:avLst/>
              <a:gdLst/>
              <a:ahLst/>
              <a:cxnLst/>
              <a:rect l="l" t="t" r="r" b="b"/>
              <a:pathLst>
                <a:path w="55" h="2051" fill="none" extrusionOk="0">
                  <a:moveTo>
                    <a:pt x="55" y="1"/>
                  </a:moveTo>
                  <a:lnTo>
                    <a:pt x="0" y="205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6" name="Google Shape;9416;p43"/>
            <p:cNvSpPr/>
            <p:nvPr/>
          </p:nvSpPr>
          <p:spPr>
            <a:xfrm rot="-5400000" flipH="1">
              <a:off x="6970563" y="3576263"/>
              <a:ext cx="34050" cy="2975"/>
            </a:xfrm>
            <a:custGeom>
              <a:avLst/>
              <a:gdLst/>
              <a:ahLst/>
              <a:cxnLst/>
              <a:rect l="l" t="t" r="r" b="b"/>
              <a:pathLst>
                <a:path w="1362" h="119" fill="none" extrusionOk="0">
                  <a:moveTo>
                    <a:pt x="1361" y="1"/>
                  </a:moveTo>
                  <a:lnTo>
                    <a:pt x="1" y="11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7" name="Google Shape;9417;p43"/>
            <p:cNvSpPr/>
            <p:nvPr/>
          </p:nvSpPr>
          <p:spPr>
            <a:xfrm rot="-5400000" flipH="1">
              <a:off x="7275725" y="3714550"/>
              <a:ext cx="11350" cy="159850"/>
            </a:xfrm>
            <a:custGeom>
              <a:avLst/>
              <a:gdLst/>
              <a:ahLst/>
              <a:cxnLst/>
              <a:rect l="l" t="t" r="r" b="b"/>
              <a:pathLst>
                <a:path w="454" h="6394" fill="none" extrusionOk="0">
                  <a:moveTo>
                    <a:pt x="454" y="0"/>
                  </a:moveTo>
                  <a:lnTo>
                    <a:pt x="0" y="639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8" name="Google Shape;9418;p43"/>
            <p:cNvSpPr/>
            <p:nvPr/>
          </p:nvSpPr>
          <p:spPr>
            <a:xfrm rot="-5400000" flipH="1">
              <a:off x="7260525" y="3799550"/>
              <a:ext cx="41500" cy="28600"/>
            </a:xfrm>
            <a:custGeom>
              <a:avLst/>
              <a:gdLst/>
              <a:ahLst/>
              <a:cxnLst/>
              <a:rect l="l" t="t" r="r" b="b"/>
              <a:pathLst>
                <a:path w="1660" h="1144" fill="none" extrusionOk="0">
                  <a:moveTo>
                    <a:pt x="1660" y="1"/>
                  </a:moveTo>
                  <a:lnTo>
                    <a:pt x="1" y="114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9" name="Google Shape;9419;p43"/>
            <p:cNvSpPr/>
            <p:nvPr/>
          </p:nvSpPr>
          <p:spPr>
            <a:xfrm rot="-5400000" flipH="1">
              <a:off x="7222900" y="3773275"/>
              <a:ext cx="22675" cy="25625"/>
            </a:xfrm>
            <a:custGeom>
              <a:avLst/>
              <a:gdLst/>
              <a:ahLst/>
              <a:cxnLst/>
              <a:rect l="l" t="t" r="r" b="b"/>
              <a:pathLst>
                <a:path w="907" h="1025" fill="none" extrusionOk="0">
                  <a:moveTo>
                    <a:pt x="907" y="102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0" name="Google Shape;9420;p43"/>
            <p:cNvSpPr/>
            <p:nvPr/>
          </p:nvSpPr>
          <p:spPr>
            <a:xfrm rot="-5400000" flipH="1">
              <a:off x="6833413" y="4260888"/>
              <a:ext cx="122675" cy="102950"/>
            </a:xfrm>
            <a:custGeom>
              <a:avLst/>
              <a:gdLst/>
              <a:ahLst/>
              <a:cxnLst/>
              <a:rect l="l" t="t" r="r" b="b"/>
              <a:pathLst>
                <a:path w="4907" h="4118" fill="none" extrusionOk="0">
                  <a:moveTo>
                    <a:pt x="4907" y="1"/>
                  </a:moveTo>
                  <a:lnTo>
                    <a:pt x="1" y="4118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1" name="Google Shape;9421;p43"/>
            <p:cNvSpPr/>
            <p:nvPr/>
          </p:nvSpPr>
          <p:spPr>
            <a:xfrm rot="-5400000" flipH="1">
              <a:off x="6883288" y="4320963"/>
              <a:ext cx="50125" cy="10000"/>
            </a:xfrm>
            <a:custGeom>
              <a:avLst/>
              <a:gdLst/>
              <a:ahLst/>
              <a:cxnLst/>
              <a:rect l="l" t="t" r="r" b="b"/>
              <a:pathLst>
                <a:path w="2005" h="400" fill="none" extrusionOk="0">
                  <a:moveTo>
                    <a:pt x="2005" y="400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2" name="Google Shape;9422;p43"/>
            <p:cNvSpPr/>
            <p:nvPr/>
          </p:nvSpPr>
          <p:spPr>
            <a:xfrm rot="-5400000" flipH="1">
              <a:off x="6854163" y="4322888"/>
              <a:ext cx="2750" cy="33125"/>
            </a:xfrm>
            <a:custGeom>
              <a:avLst/>
              <a:gdLst/>
              <a:ahLst/>
              <a:cxnLst/>
              <a:rect l="l" t="t" r="r" b="b"/>
              <a:pathLst>
                <a:path w="110" h="1325" fill="none" extrusionOk="0">
                  <a:moveTo>
                    <a:pt x="1" y="1324"/>
                  </a:moveTo>
                  <a:lnTo>
                    <a:pt x="110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3" name="Google Shape;9423;p43"/>
            <p:cNvSpPr/>
            <p:nvPr/>
          </p:nvSpPr>
          <p:spPr>
            <a:xfrm rot="-5400000" flipH="1">
              <a:off x="6682313" y="3551888"/>
              <a:ext cx="676050" cy="847425"/>
            </a:xfrm>
            <a:custGeom>
              <a:avLst/>
              <a:gdLst/>
              <a:ahLst/>
              <a:cxnLst/>
              <a:rect l="l" t="t" r="r" b="b"/>
              <a:pathLst>
                <a:path w="27042" h="33897" fill="none" extrusionOk="0">
                  <a:moveTo>
                    <a:pt x="2513" y="3021"/>
                  </a:moveTo>
                  <a:cubicBezTo>
                    <a:pt x="11708" y="1"/>
                    <a:pt x="21628" y="5015"/>
                    <a:pt x="24657" y="14265"/>
                  </a:cubicBezTo>
                  <a:cubicBezTo>
                    <a:pt x="27042" y="21628"/>
                    <a:pt x="23052" y="29562"/>
                    <a:pt x="15698" y="31965"/>
                  </a:cubicBezTo>
                  <a:cubicBezTo>
                    <a:pt x="9812" y="33897"/>
                    <a:pt x="3492" y="30651"/>
                    <a:pt x="1543" y="24775"/>
                  </a:cubicBezTo>
                  <a:cubicBezTo>
                    <a:pt x="1" y="20041"/>
                    <a:pt x="2567" y="15017"/>
                    <a:pt x="7301" y="13476"/>
                  </a:cubicBezTo>
                  <a:cubicBezTo>
                    <a:pt x="11064" y="12215"/>
                    <a:pt x="15117" y="14265"/>
                    <a:pt x="16369" y="18101"/>
                  </a:cubicBezTo>
                  <a:cubicBezTo>
                    <a:pt x="17339" y="21120"/>
                    <a:pt x="15689" y="24376"/>
                    <a:pt x="12714" y="25337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4" name="Google Shape;9424;p43"/>
            <p:cNvSpPr/>
            <p:nvPr/>
          </p:nvSpPr>
          <p:spPr>
            <a:xfrm rot="-5400000" flipH="1">
              <a:off x="6677225" y="3878000"/>
              <a:ext cx="149650" cy="168000"/>
            </a:xfrm>
            <a:custGeom>
              <a:avLst/>
              <a:gdLst/>
              <a:ahLst/>
              <a:cxnLst/>
              <a:rect l="l" t="t" r="r" b="b"/>
              <a:pathLst>
                <a:path w="5986" h="6720" fill="none" extrusionOk="0">
                  <a:moveTo>
                    <a:pt x="2975" y="0"/>
                  </a:moveTo>
                  <a:cubicBezTo>
                    <a:pt x="4000" y="336"/>
                    <a:pt x="4852" y="1088"/>
                    <a:pt x="5306" y="2158"/>
                  </a:cubicBezTo>
                  <a:cubicBezTo>
                    <a:pt x="5986" y="3700"/>
                    <a:pt x="5251" y="5532"/>
                    <a:pt x="3655" y="6212"/>
                  </a:cubicBezTo>
                  <a:cubicBezTo>
                    <a:pt x="2395" y="6720"/>
                    <a:pt x="962" y="6148"/>
                    <a:pt x="400" y="4897"/>
                  </a:cubicBezTo>
                  <a:cubicBezTo>
                    <a:pt x="1" y="3863"/>
                    <a:pt x="454" y="2730"/>
                    <a:pt x="1434" y="2322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5" name="Google Shape;9425;p43"/>
            <p:cNvSpPr/>
            <p:nvPr/>
          </p:nvSpPr>
          <p:spPr>
            <a:xfrm rot="-5400000" flipH="1">
              <a:off x="6706188" y="3907863"/>
              <a:ext cx="38550" cy="34375"/>
            </a:xfrm>
            <a:custGeom>
              <a:avLst/>
              <a:gdLst/>
              <a:ahLst/>
              <a:cxnLst/>
              <a:rect l="l" t="t" r="r" b="b"/>
              <a:pathLst>
                <a:path w="1542" h="1375" extrusionOk="0">
                  <a:moveTo>
                    <a:pt x="771" y="0"/>
                  </a:moveTo>
                  <a:cubicBezTo>
                    <a:pt x="704" y="0"/>
                    <a:pt x="637" y="11"/>
                    <a:pt x="572" y="33"/>
                  </a:cubicBezTo>
                  <a:cubicBezTo>
                    <a:pt x="227" y="160"/>
                    <a:pt x="0" y="549"/>
                    <a:pt x="118" y="894"/>
                  </a:cubicBezTo>
                  <a:cubicBezTo>
                    <a:pt x="208" y="1172"/>
                    <a:pt x="497" y="1375"/>
                    <a:pt x="795" y="1375"/>
                  </a:cubicBezTo>
                  <a:cubicBezTo>
                    <a:pt x="857" y="1375"/>
                    <a:pt x="919" y="1366"/>
                    <a:pt x="980" y="1347"/>
                  </a:cubicBezTo>
                  <a:cubicBezTo>
                    <a:pt x="1315" y="1230"/>
                    <a:pt x="1542" y="840"/>
                    <a:pt x="1433" y="486"/>
                  </a:cubicBezTo>
                  <a:cubicBezTo>
                    <a:pt x="1337" y="198"/>
                    <a:pt x="1061" y="0"/>
                    <a:pt x="771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6" name="Google Shape;9426;p43"/>
            <p:cNvSpPr/>
            <p:nvPr/>
          </p:nvSpPr>
          <p:spPr>
            <a:xfrm rot="-5400000" flipH="1">
              <a:off x="6152763" y="3375063"/>
              <a:ext cx="68700" cy="68725"/>
            </a:xfrm>
            <a:custGeom>
              <a:avLst/>
              <a:gdLst/>
              <a:ahLst/>
              <a:cxnLst/>
              <a:rect l="l" t="t" r="r" b="b"/>
              <a:pathLst>
                <a:path w="2748" h="2749" extrusionOk="0">
                  <a:moveTo>
                    <a:pt x="1379" y="1"/>
                  </a:moveTo>
                  <a:cubicBezTo>
                    <a:pt x="626" y="1"/>
                    <a:pt x="0" y="636"/>
                    <a:pt x="0" y="1370"/>
                  </a:cubicBezTo>
                  <a:cubicBezTo>
                    <a:pt x="0" y="2123"/>
                    <a:pt x="626" y="2748"/>
                    <a:pt x="1379" y="2748"/>
                  </a:cubicBezTo>
                  <a:cubicBezTo>
                    <a:pt x="2122" y="2748"/>
                    <a:pt x="2748" y="2114"/>
                    <a:pt x="2748" y="1370"/>
                  </a:cubicBezTo>
                  <a:cubicBezTo>
                    <a:pt x="2748" y="636"/>
                    <a:pt x="2122" y="1"/>
                    <a:pt x="1379" y="1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7" name="Google Shape;9427;p43"/>
            <p:cNvSpPr/>
            <p:nvPr/>
          </p:nvSpPr>
          <p:spPr>
            <a:xfrm rot="-5400000" flipH="1">
              <a:off x="6417950" y="4413300"/>
              <a:ext cx="43100" cy="43200"/>
            </a:xfrm>
            <a:custGeom>
              <a:avLst/>
              <a:gdLst/>
              <a:ahLst/>
              <a:cxnLst/>
              <a:rect l="l" t="t" r="r" b="b"/>
              <a:pathLst>
                <a:path w="1724" h="1728" extrusionOk="0">
                  <a:moveTo>
                    <a:pt x="935" y="1"/>
                  </a:moveTo>
                  <a:cubicBezTo>
                    <a:pt x="911" y="1"/>
                    <a:pt x="887" y="2"/>
                    <a:pt x="862" y="4"/>
                  </a:cubicBezTo>
                  <a:cubicBezTo>
                    <a:pt x="400" y="4"/>
                    <a:pt x="1" y="403"/>
                    <a:pt x="1" y="866"/>
                  </a:cubicBezTo>
                  <a:cubicBezTo>
                    <a:pt x="1" y="1328"/>
                    <a:pt x="400" y="1727"/>
                    <a:pt x="862" y="1727"/>
                  </a:cubicBezTo>
                  <a:cubicBezTo>
                    <a:pt x="1334" y="1727"/>
                    <a:pt x="1723" y="1319"/>
                    <a:pt x="1723" y="866"/>
                  </a:cubicBezTo>
                  <a:cubicBezTo>
                    <a:pt x="1723" y="384"/>
                    <a:pt x="1373" y="1"/>
                    <a:pt x="935" y="1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1" name="Google Shape;9461;p45"/>
          <p:cNvSpPr txBox="1">
            <a:spLocks noGrp="1"/>
          </p:cNvSpPr>
          <p:nvPr>
            <p:ph type="title"/>
          </p:nvPr>
        </p:nvSpPr>
        <p:spPr>
          <a:xfrm>
            <a:off x="6134100" y="1472650"/>
            <a:ext cx="2981340" cy="3446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/>
              <a:t> </a:t>
            </a:r>
            <a:r>
              <a:rPr lang="en" sz="2400" dirty="0" smtClean="0"/>
              <a:t>Diagramme </a:t>
            </a:r>
            <a:r>
              <a:rPr lang="en" sz="2400" dirty="0"/>
              <a:t>de </a:t>
            </a:r>
            <a:r>
              <a:rPr lang="en" sz="2400" dirty="0" smtClean="0"/>
              <a:t>classes</a:t>
            </a:r>
            <a:br>
              <a:rPr lang="en" sz="2400" dirty="0" smtClean="0"/>
            </a:br>
            <a:endParaRPr sz="24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grpSp>
        <p:nvGrpSpPr>
          <p:cNvPr id="9463" name="Google Shape;9463;p45"/>
          <p:cNvGrpSpPr/>
          <p:nvPr/>
        </p:nvGrpSpPr>
        <p:grpSpPr>
          <a:xfrm flipH="1">
            <a:off x="6472931" y="277550"/>
            <a:ext cx="1336450" cy="1088850"/>
            <a:chOff x="6107600" y="3375075"/>
            <a:chExt cx="1336450" cy="1088850"/>
          </a:xfrm>
        </p:grpSpPr>
        <p:sp>
          <p:nvSpPr>
            <p:cNvPr id="9464" name="Google Shape;9464;p45"/>
            <p:cNvSpPr/>
            <p:nvPr/>
          </p:nvSpPr>
          <p:spPr>
            <a:xfrm rot="-5400000" flipH="1">
              <a:off x="6748825" y="4282375"/>
              <a:ext cx="187050" cy="176050"/>
            </a:xfrm>
            <a:custGeom>
              <a:avLst/>
              <a:gdLst/>
              <a:ahLst/>
              <a:cxnLst/>
              <a:rect l="l" t="t" r="r" b="b"/>
              <a:pathLst>
                <a:path w="7482" h="7042" extrusionOk="0">
                  <a:moveTo>
                    <a:pt x="2961" y="1"/>
                  </a:moveTo>
                  <a:cubicBezTo>
                    <a:pt x="2416" y="1"/>
                    <a:pt x="1857" y="217"/>
                    <a:pt x="1370" y="648"/>
                  </a:cubicBezTo>
                  <a:cubicBezTo>
                    <a:pt x="917" y="1047"/>
                    <a:pt x="635" y="1509"/>
                    <a:pt x="454" y="2081"/>
                  </a:cubicBezTo>
                  <a:cubicBezTo>
                    <a:pt x="173" y="2942"/>
                    <a:pt x="1" y="6179"/>
                    <a:pt x="1" y="6533"/>
                  </a:cubicBezTo>
                  <a:lnTo>
                    <a:pt x="1" y="6869"/>
                  </a:lnTo>
                  <a:lnTo>
                    <a:pt x="336" y="6869"/>
                  </a:lnTo>
                  <a:cubicBezTo>
                    <a:pt x="602" y="6869"/>
                    <a:pt x="2631" y="7041"/>
                    <a:pt x="3940" y="7041"/>
                  </a:cubicBezTo>
                  <a:cubicBezTo>
                    <a:pt x="4329" y="7041"/>
                    <a:pt x="4655" y="7026"/>
                    <a:pt x="4852" y="6987"/>
                  </a:cubicBezTo>
                  <a:cubicBezTo>
                    <a:pt x="5414" y="6869"/>
                    <a:pt x="5886" y="6642"/>
                    <a:pt x="6339" y="6252"/>
                  </a:cubicBezTo>
                  <a:cubicBezTo>
                    <a:pt x="7482" y="5218"/>
                    <a:pt x="7309" y="3858"/>
                    <a:pt x="6566" y="3051"/>
                  </a:cubicBezTo>
                  <a:cubicBezTo>
                    <a:pt x="6167" y="2598"/>
                    <a:pt x="5641" y="2362"/>
                    <a:pt x="5133" y="2362"/>
                  </a:cubicBezTo>
                  <a:cubicBezTo>
                    <a:pt x="5188" y="1963"/>
                    <a:pt x="5079" y="1383"/>
                    <a:pt x="4625" y="820"/>
                  </a:cubicBezTo>
                  <a:cubicBezTo>
                    <a:pt x="4170" y="273"/>
                    <a:pt x="3574" y="1"/>
                    <a:pt x="29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5" name="Google Shape;9465;p45"/>
            <p:cNvSpPr/>
            <p:nvPr/>
          </p:nvSpPr>
          <p:spPr>
            <a:xfrm rot="-5400000" flipH="1">
              <a:off x="7148150" y="3721425"/>
              <a:ext cx="195200" cy="190300"/>
            </a:xfrm>
            <a:custGeom>
              <a:avLst/>
              <a:gdLst/>
              <a:ahLst/>
              <a:cxnLst/>
              <a:rect l="l" t="t" r="r" b="b"/>
              <a:pathLst>
                <a:path w="7808" h="7612" extrusionOk="0">
                  <a:moveTo>
                    <a:pt x="2261" y="1"/>
                  </a:moveTo>
                  <a:cubicBezTo>
                    <a:pt x="1249" y="1"/>
                    <a:pt x="457" y="655"/>
                    <a:pt x="164" y="1745"/>
                  </a:cubicBezTo>
                  <a:cubicBezTo>
                    <a:pt x="0" y="2371"/>
                    <a:pt x="0" y="2888"/>
                    <a:pt x="227" y="3395"/>
                  </a:cubicBezTo>
                  <a:cubicBezTo>
                    <a:pt x="508" y="4257"/>
                    <a:pt x="2159" y="7050"/>
                    <a:pt x="2331" y="7331"/>
                  </a:cubicBezTo>
                  <a:lnTo>
                    <a:pt x="2503" y="7612"/>
                  </a:lnTo>
                  <a:lnTo>
                    <a:pt x="2784" y="7449"/>
                  </a:lnTo>
                  <a:cubicBezTo>
                    <a:pt x="3129" y="7276"/>
                    <a:pt x="5922" y="5617"/>
                    <a:pt x="6547" y="5000"/>
                  </a:cubicBezTo>
                  <a:cubicBezTo>
                    <a:pt x="6946" y="4601"/>
                    <a:pt x="7228" y="4139"/>
                    <a:pt x="7409" y="3513"/>
                  </a:cubicBezTo>
                  <a:cubicBezTo>
                    <a:pt x="7808" y="2026"/>
                    <a:pt x="6901" y="992"/>
                    <a:pt x="5813" y="711"/>
                  </a:cubicBezTo>
                  <a:cubicBezTo>
                    <a:pt x="5736" y="705"/>
                    <a:pt x="5659" y="702"/>
                    <a:pt x="5581" y="702"/>
                  </a:cubicBezTo>
                  <a:cubicBezTo>
                    <a:pt x="5101" y="702"/>
                    <a:pt x="4616" y="823"/>
                    <a:pt x="4226" y="1065"/>
                  </a:cubicBezTo>
                  <a:cubicBezTo>
                    <a:pt x="4054" y="720"/>
                    <a:pt x="3655" y="267"/>
                    <a:pt x="2911" y="86"/>
                  </a:cubicBezTo>
                  <a:cubicBezTo>
                    <a:pt x="2687" y="28"/>
                    <a:pt x="2469" y="1"/>
                    <a:pt x="22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6" name="Google Shape;9466;p45"/>
            <p:cNvSpPr/>
            <p:nvPr/>
          </p:nvSpPr>
          <p:spPr>
            <a:xfrm rot="-5400000" flipH="1">
              <a:off x="6879163" y="3498838"/>
              <a:ext cx="190000" cy="175975"/>
            </a:xfrm>
            <a:custGeom>
              <a:avLst/>
              <a:gdLst/>
              <a:ahLst/>
              <a:cxnLst/>
              <a:rect l="l" t="t" r="r" b="b"/>
              <a:pathLst>
                <a:path w="7600" h="7039" extrusionOk="0">
                  <a:moveTo>
                    <a:pt x="4460" y="0"/>
                  </a:moveTo>
                  <a:cubicBezTo>
                    <a:pt x="3771" y="0"/>
                    <a:pt x="3149" y="348"/>
                    <a:pt x="2748" y="851"/>
                  </a:cubicBezTo>
                  <a:cubicBezTo>
                    <a:pt x="2403" y="1314"/>
                    <a:pt x="2240" y="1821"/>
                    <a:pt x="2294" y="2402"/>
                  </a:cubicBezTo>
                  <a:cubicBezTo>
                    <a:pt x="1895" y="2402"/>
                    <a:pt x="1315" y="2574"/>
                    <a:pt x="862" y="3136"/>
                  </a:cubicBezTo>
                  <a:cubicBezTo>
                    <a:pt x="0" y="4170"/>
                    <a:pt x="182" y="5476"/>
                    <a:pt x="1206" y="6337"/>
                  </a:cubicBezTo>
                  <a:cubicBezTo>
                    <a:pt x="1660" y="6736"/>
                    <a:pt x="2177" y="6963"/>
                    <a:pt x="2748" y="7017"/>
                  </a:cubicBezTo>
                  <a:cubicBezTo>
                    <a:pt x="2876" y="7032"/>
                    <a:pt x="3048" y="7039"/>
                    <a:pt x="3250" y="7039"/>
                  </a:cubicBezTo>
                  <a:cubicBezTo>
                    <a:pt x="4498" y="7039"/>
                    <a:pt x="6903" y="6791"/>
                    <a:pt x="7255" y="6791"/>
                  </a:cubicBezTo>
                  <a:lnTo>
                    <a:pt x="7599" y="6736"/>
                  </a:lnTo>
                  <a:lnTo>
                    <a:pt x="7545" y="6392"/>
                  </a:lnTo>
                  <a:cubicBezTo>
                    <a:pt x="7481" y="6056"/>
                    <a:pt x="7200" y="2801"/>
                    <a:pt x="6919" y="1939"/>
                  </a:cubicBezTo>
                  <a:cubicBezTo>
                    <a:pt x="6747" y="1368"/>
                    <a:pt x="6411" y="960"/>
                    <a:pt x="5940" y="570"/>
                  </a:cubicBezTo>
                  <a:cubicBezTo>
                    <a:pt x="5449" y="168"/>
                    <a:pt x="4938" y="0"/>
                    <a:pt x="4460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7" name="Google Shape;9467;p45"/>
            <p:cNvSpPr/>
            <p:nvPr/>
          </p:nvSpPr>
          <p:spPr>
            <a:xfrm rot="-5400000" flipH="1">
              <a:off x="6383663" y="3214874"/>
              <a:ext cx="243950" cy="624575"/>
            </a:xfrm>
            <a:custGeom>
              <a:avLst/>
              <a:gdLst/>
              <a:ahLst/>
              <a:cxnLst/>
              <a:rect l="l" t="t" r="r" b="b"/>
              <a:pathLst>
                <a:path w="9758" h="24983" extrusionOk="0">
                  <a:moveTo>
                    <a:pt x="1" y="0"/>
                  </a:moveTo>
                  <a:cubicBezTo>
                    <a:pt x="4" y="3"/>
                    <a:pt x="7" y="6"/>
                    <a:pt x="10" y="9"/>
                  </a:cubicBezTo>
                  <a:lnTo>
                    <a:pt x="10" y="9"/>
                  </a:lnTo>
                  <a:cubicBezTo>
                    <a:pt x="7" y="4"/>
                    <a:pt x="4" y="1"/>
                    <a:pt x="1" y="0"/>
                  </a:cubicBezTo>
                  <a:close/>
                  <a:moveTo>
                    <a:pt x="10" y="9"/>
                  </a:moveTo>
                  <a:cubicBezTo>
                    <a:pt x="175" y="294"/>
                    <a:pt x="482" y="6723"/>
                    <a:pt x="1996" y="9857"/>
                  </a:cubicBezTo>
                  <a:cubicBezTo>
                    <a:pt x="2254" y="10385"/>
                    <a:pt x="2537" y="10571"/>
                    <a:pt x="2803" y="10571"/>
                  </a:cubicBezTo>
                  <a:cubicBezTo>
                    <a:pt x="3170" y="10571"/>
                    <a:pt x="3506" y="10215"/>
                    <a:pt x="3701" y="9920"/>
                  </a:cubicBezTo>
                  <a:lnTo>
                    <a:pt x="3701" y="9920"/>
                  </a:lnTo>
                  <a:cubicBezTo>
                    <a:pt x="3646" y="11689"/>
                    <a:pt x="3592" y="13566"/>
                    <a:pt x="4100" y="15053"/>
                  </a:cubicBezTo>
                  <a:cubicBezTo>
                    <a:pt x="4294" y="15673"/>
                    <a:pt x="4580" y="15877"/>
                    <a:pt x="4874" y="15877"/>
                  </a:cubicBezTo>
                  <a:cubicBezTo>
                    <a:pt x="5444" y="15877"/>
                    <a:pt x="6040" y="15107"/>
                    <a:pt x="6040" y="15107"/>
                  </a:cubicBezTo>
                  <a:cubicBezTo>
                    <a:pt x="6276" y="15107"/>
                    <a:pt x="7183" y="22461"/>
                    <a:pt x="9704" y="24982"/>
                  </a:cubicBezTo>
                  <a:cubicBezTo>
                    <a:pt x="9758" y="22860"/>
                    <a:pt x="9595" y="20675"/>
                    <a:pt x="9259" y="18562"/>
                  </a:cubicBezTo>
                  <a:cubicBezTo>
                    <a:pt x="8452" y="13711"/>
                    <a:pt x="6666" y="8814"/>
                    <a:pt x="3973" y="4715"/>
                  </a:cubicBezTo>
                  <a:cubicBezTo>
                    <a:pt x="2832" y="2951"/>
                    <a:pt x="1484" y="1547"/>
                    <a:pt x="10" y="9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8" name="Google Shape;9468;p45"/>
            <p:cNvSpPr/>
            <p:nvPr/>
          </p:nvSpPr>
          <p:spPr>
            <a:xfrm rot="-5400000" flipH="1">
              <a:off x="6345150" y="3252950"/>
              <a:ext cx="321775" cy="623775"/>
            </a:xfrm>
            <a:custGeom>
              <a:avLst/>
              <a:gdLst/>
              <a:ahLst/>
              <a:cxnLst/>
              <a:rect l="l" t="t" r="r" b="b"/>
              <a:pathLst>
                <a:path w="12871" h="24951" extrusionOk="0">
                  <a:moveTo>
                    <a:pt x="10492" y="13813"/>
                  </a:moveTo>
                  <a:cubicBezTo>
                    <a:pt x="10493" y="13813"/>
                    <a:pt x="10493" y="13813"/>
                    <a:pt x="10493" y="13813"/>
                  </a:cubicBezTo>
                  <a:lnTo>
                    <a:pt x="10493" y="13813"/>
                  </a:lnTo>
                  <a:cubicBezTo>
                    <a:pt x="10492" y="13813"/>
                    <a:pt x="10490" y="13814"/>
                    <a:pt x="10489" y="13815"/>
                  </a:cubicBezTo>
                  <a:cubicBezTo>
                    <a:pt x="10489" y="13813"/>
                    <a:pt x="10490" y="13813"/>
                    <a:pt x="10492" y="13813"/>
                  </a:cubicBezTo>
                  <a:close/>
                  <a:moveTo>
                    <a:pt x="38" y="1"/>
                  </a:moveTo>
                  <a:cubicBezTo>
                    <a:pt x="12" y="1"/>
                    <a:pt x="0" y="5"/>
                    <a:pt x="6" y="13"/>
                  </a:cubicBezTo>
                  <a:cubicBezTo>
                    <a:pt x="1475" y="1555"/>
                    <a:pt x="2853" y="3269"/>
                    <a:pt x="3996" y="5037"/>
                  </a:cubicBezTo>
                  <a:cubicBezTo>
                    <a:pt x="6671" y="9136"/>
                    <a:pt x="8448" y="13760"/>
                    <a:pt x="9246" y="18557"/>
                  </a:cubicBezTo>
                  <a:cubicBezTo>
                    <a:pt x="9582" y="20607"/>
                    <a:pt x="9754" y="22783"/>
                    <a:pt x="9700" y="24950"/>
                  </a:cubicBezTo>
                  <a:cubicBezTo>
                    <a:pt x="12871" y="22596"/>
                    <a:pt x="10856" y="14013"/>
                    <a:pt x="10508" y="13816"/>
                  </a:cubicBezTo>
                  <a:lnTo>
                    <a:pt x="10508" y="13816"/>
                  </a:lnTo>
                  <a:cubicBezTo>
                    <a:pt x="10606" y="13844"/>
                    <a:pt x="11054" y="14043"/>
                    <a:pt x="11457" y="14043"/>
                  </a:cubicBezTo>
                  <a:cubicBezTo>
                    <a:pt x="11937" y="14043"/>
                    <a:pt x="12351" y="13760"/>
                    <a:pt x="12030" y="12563"/>
                  </a:cubicBezTo>
                  <a:cubicBezTo>
                    <a:pt x="11468" y="10623"/>
                    <a:pt x="9926" y="8800"/>
                    <a:pt x="8385" y="7540"/>
                  </a:cubicBezTo>
                  <a:lnTo>
                    <a:pt x="8385" y="7540"/>
                  </a:lnTo>
                  <a:cubicBezTo>
                    <a:pt x="8461" y="7547"/>
                    <a:pt x="8546" y="7552"/>
                    <a:pt x="8636" y="7552"/>
                  </a:cubicBezTo>
                  <a:cubicBezTo>
                    <a:pt x="9209" y="7552"/>
                    <a:pt x="9944" y="7333"/>
                    <a:pt x="9364" y="6007"/>
                  </a:cubicBezTo>
                  <a:cubicBezTo>
                    <a:pt x="7240" y="1656"/>
                    <a:pt x="571" y="1"/>
                    <a:pt x="38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9" name="Google Shape;9469;p45"/>
            <p:cNvSpPr/>
            <p:nvPr/>
          </p:nvSpPr>
          <p:spPr>
            <a:xfrm rot="-5400000" flipH="1">
              <a:off x="5975813" y="3610488"/>
              <a:ext cx="879400" cy="450725"/>
            </a:xfrm>
            <a:custGeom>
              <a:avLst/>
              <a:gdLst/>
              <a:ahLst/>
              <a:cxnLst/>
              <a:rect l="l" t="t" r="r" b="b"/>
              <a:pathLst>
                <a:path w="35176" h="18029" extrusionOk="0">
                  <a:moveTo>
                    <a:pt x="4" y="1"/>
                  </a:moveTo>
                  <a:cubicBezTo>
                    <a:pt x="3" y="1"/>
                    <a:pt x="2" y="1"/>
                    <a:pt x="1" y="1"/>
                  </a:cubicBezTo>
                  <a:cubicBezTo>
                    <a:pt x="5" y="1"/>
                    <a:pt x="10" y="2"/>
                    <a:pt x="15" y="2"/>
                  </a:cubicBezTo>
                  <a:lnTo>
                    <a:pt x="15" y="2"/>
                  </a:lnTo>
                  <a:cubicBezTo>
                    <a:pt x="11" y="1"/>
                    <a:pt x="7" y="1"/>
                    <a:pt x="4" y="1"/>
                  </a:cubicBezTo>
                  <a:close/>
                  <a:moveTo>
                    <a:pt x="15" y="2"/>
                  </a:moveTo>
                  <a:cubicBezTo>
                    <a:pt x="465" y="122"/>
                    <a:pt x="7333" y="6990"/>
                    <a:pt x="12070" y="8960"/>
                  </a:cubicBezTo>
                  <a:cubicBezTo>
                    <a:pt x="12415" y="9081"/>
                    <a:pt x="12703" y="9134"/>
                    <a:pt x="12941" y="9134"/>
                  </a:cubicBezTo>
                  <a:cubicBezTo>
                    <a:pt x="14042" y="9134"/>
                    <a:pt x="14100" y="8009"/>
                    <a:pt x="14011" y="7301"/>
                  </a:cubicBezTo>
                  <a:lnTo>
                    <a:pt x="14011" y="7301"/>
                  </a:lnTo>
                  <a:cubicBezTo>
                    <a:pt x="15724" y="9296"/>
                    <a:pt x="17493" y="11409"/>
                    <a:pt x="19488" y="12551"/>
                  </a:cubicBezTo>
                  <a:cubicBezTo>
                    <a:pt x="19917" y="12807"/>
                    <a:pt x="20261" y="12912"/>
                    <a:pt x="20537" y="12912"/>
                  </a:cubicBezTo>
                  <a:cubicBezTo>
                    <a:pt x="21798" y="12912"/>
                    <a:pt x="21646" y="10728"/>
                    <a:pt x="21646" y="10728"/>
                  </a:cubicBezTo>
                  <a:cubicBezTo>
                    <a:pt x="21650" y="10725"/>
                    <a:pt x="21657" y="10723"/>
                    <a:pt x="21665" y="10723"/>
                  </a:cubicBezTo>
                  <a:cubicBezTo>
                    <a:pt x="22185" y="10723"/>
                    <a:pt x="30060" y="17689"/>
                    <a:pt x="35175" y="18028"/>
                  </a:cubicBezTo>
                  <a:cubicBezTo>
                    <a:pt x="35175" y="18010"/>
                    <a:pt x="35175" y="18010"/>
                    <a:pt x="35157" y="18001"/>
                  </a:cubicBezTo>
                  <a:cubicBezTo>
                    <a:pt x="33108" y="15562"/>
                    <a:pt x="31058" y="13376"/>
                    <a:pt x="28610" y="11381"/>
                  </a:cubicBezTo>
                  <a:cubicBezTo>
                    <a:pt x="23079" y="6884"/>
                    <a:pt x="16513" y="3519"/>
                    <a:pt x="9613" y="1633"/>
                  </a:cubicBezTo>
                  <a:cubicBezTo>
                    <a:pt x="6588" y="773"/>
                    <a:pt x="3148" y="284"/>
                    <a:pt x="15" y="2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0" name="Google Shape;9470;p45"/>
            <p:cNvSpPr/>
            <p:nvPr/>
          </p:nvSpPr>
          <p:spPr>
            <a:xfrm rot="-5400000" flipH="1">
              <a:off x="5919175" y="3585175"/>
              <a:ext cx="910350" cy="533500"/>
            </a:xfrm>
            <a:custGeom>
              <a:avLst/>
              <a:gdLst/>
              <a:ahLst/>
              <a:cxnLst/>
              <a:rect l="l" t="t" r="r" b="b"/>
              <a:pathLst>
                <a:path w="36414" h="21340" extrusionOk="0">
                  <a:moveTo>
                    <a:pt x="25222" y="8326"/>
                  </a:moveTo>
                  <a:cubicBezTo>
                    <a:pt x="25222" y="8326"/>
                    <a:pt x="25222" y="8326"/>
                    <a:pt x="25222" y="8327"/>
                  </a:cubicBezTo>
                  <a:cubicBezTo>
                    <a:pt x="25221" y="8327"/>
                    <a:pt x="25221" y="8326"/>
                    <a:pt x="25222" y="8326"/>
                  </a:cubicBezTo>
                  <a:close/>
                  <a:moveTo>
                    <a:pt x="11680" y="0"/>
                  </a:moveTo>
                  <a:cubicBezTo>
                    <a:pt x="5824" y="0"/>
                    <a:pt x="0" y="3272"/>
                    <a:pt x="221" y="3357"/>
                  </a:cubicBezTo>
                  <a:cubicBezTo>
                    <a:pt x="3422" y="3648"/>
                    <a:pt x="6505" y="4219"/>
                    <a:pt x="9534" y="5017"/>
                  </a:cubicBezTo>
                  <a:cubicBezTo>
                    <a:pt x="16435" y="6894"/>
                    <a:pt x="22882" y="10204"/>
                    <a:pt x="28414" y="14720"/>
                  </a:cubicBezTo>
                  <a:cubicBezTo>
                    <a:pt x="30808" y="16715"/>
                    <a:pt x="33093" y="18945"/>
                    <a:pt x="35151" y="21339"/>
                  </a:cubicBezTo>
                  <a:cubicBezTo>
                    <a:pt x="36413" y="15705"/>
                    <a:pt x="26065" y="8385"/>
                    <a:pt x="25269" y="8308"/>
                  </a:cubicBezTo>
                  <a:lnTo>
                    <a:pt x="25269" y="8308"/>
                  </a:lnTo>
                  <a:cubicBezTo>
                    <a:pt x="25673" y="8165"/>
                    <a:pt x="28404" y="7198"/>
                    <a:pt x="25675" y="5470"/>
                  </a:cubicBezTo>
                  <a:cubicBezTo>
                    <a:pt x="23379" y="4061"/>
                    <a:pt x="20370" y="3516"/>
                    <a:pt x="17605" y="3516"/>
                  </a:cubicBezTo>
                  <a:cubicBezTo>
                    <a:pt x="17345" y="3516"/>
                    <a:pt x="17088" y="3520"/>
                    <a:pt x="16834" y="3530"/>
                  </a:cubicBezTo>
                  <a:cubicBezTo>
                    <a:pt x="17568" y="3013"/>
                    <a:pt x="18711" y="1879"/>
                    <a:pt x="16317" y="846"/>
                  </a:cubicBezTo>
                  <a:cubicBezTo>
                    <a:pt x="14848" y="240"/>
                    <a:pt x="13263" y="0"/>
                    <a:pt x="11680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1" name="Google Shape;9471;p45"/>
            <p:cNvSpPr/>
            <p:nvPr/>
          </p:nvSpPr>
          <p:spPr>
            <a:xfrm rot="-5400000" flipH="1">
              <a:off x="6946088" y="3569463"/>
              <a:ext cx="122675" cy="102500"/>
            </a:xfrm>
            <a:custGeom>
              <a:avLst/>
              <a:gdLst/>
              <a:ahLst/>
              <a:cxnLst/>
              <a:rect l="l" t="t" r="r" b="b"/>
              <a:pathLst>
                <a:path w="4907" h="4100" fill="none" extrusionOk="0">
                  <a:moveTo>
                    <a:pt x="0" y="1"/>
                  </a:moveTo>
                  <a:lnTo>
                    <a:pt x="4906" y="409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2" name="Google Shape;9472;p45"/>
            <p:cNvSpPr/>
            <p:nvPr/>
          </p:nvSpPr>
          <p:spPr>
            <a:xfrm rot="-5400000" flipH="1">
              <a:off x="6991100" y="3606975"/>
              <a:ext cx="1375" cy="51275"/>
            </a:xfrm>
            <a:custGeom>
              <a:avLst/>
              <a:gdLst/>
              <a:ahLst/>
              <a:cxnLst/>
              <a:rect l="l" t="t" r="r" b="b"/>
              <a:pathLst>
                <a:path w="55" h="2051" fill="none" extrusionOk="0">
                  <a:moveTo>
                    <a:pt x="55" y="1"/>
                  </a:moveTo>
                  <a:lnTo>
                    <a:pt x="0" y="205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3" name="Google Shape;9473;p45"/>
            <p:cNvSpPr/>
            <p:nvPr/>
          </p:nvSpPr>
          <p:spPr>
            <a:xfrm rot="-5400000" flipH="1">
              <a:off x="6970563" y="3576263"/>
              <a:ext cx="34050" cy="2975"/>
            </a:xfrm>
            <a:custGeom>
              <a:avLst/>
              <a:gdLst/>
              <a:ahLst/>
              <a:cxnLst/>
              <a:rect l="l" t="t" r="r" b="b"/>
              <a:pathLst>
                <a:path w="1362" h="119" fill="none" extrusionOk="0">
                  <a:moveTo>
                    <a:pt x="1361" y="1"/>
                  </a:moveTo>
                  <a:lnTo>
                    <a:pt x="1" y="11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4" name="Google Shape;9474;p45"/>
            <p:cNvSpPr/>
            <p:nvPr/>
          </p:nvSpPr>
          <p:spPr>
            <a:xfrm rot="-5400000" flipH="1">
              <a:off x="7275725" y="3714550"/>
              <a:ext cx="11350" cy="159850"/>
            </a:xfrm>
            <a:custGeom>
              <a:avLst/>
              <a:gdLst/>
              <a:ahLst/>
              <a:cxnLst/>
              <a:rect l="l" t="t" r="r" b="b"/>
              <a:pathLst>
                <a:path w="454" h="6394" fill="none" extrusionOk="0">
                  <a:moveTo>
                    <a:pt x="454" y="0"/>
                  </a:moveTo>
                  <a:lnTo>
                    <a:pt x="0" y="639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5" name="Google Shape;9475;p45"/>
            <p:cNvSpPr/>
            <p:nvPr/>
          </p:nvSpPr>
          <p:spPr>
            <a:xfrm rot="-5400000" flipH="1">
              <a:off x="7260525" y="3799550"/>
              <a:ext cx="41500" cy="28600"/>
            </a:xfrm>
            <a:custGeom>
              <a:avLst/>
              <a:gdLst/>
              <a:ahLst/>
              <a:cxnLst/>
              <a:rect l="l" t="t" r="r" b="b"/>
              <a:pathLst>
                <a:path w="1660" h="1144" fill="none" extrusionOk="0">
                  <a:moveTo>
                    <a:pt x="1660" y="1"/>
                  </a:moveTo>
                  <a:lnTo>
                    <a:pt x="1" y="114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6" name="Google Shape;9476;p45"/>
            <p:cNvSpPr/>
            <p:nvPr/>
          </p:nvSpPr>
          <p:spPr>
            <a:xfrm rot="-5400000" flipH="1">
              <a:off x="7222900" y="3773275"/>
              <a:ext cx="22675" cy="25625"/>
            </a:xfrm>
            <a:custGeom>
              <a:avLst/>
              <a:gdLst/>
              <a:ahLst/>
              <a:cxnLst/>
              <a:rect l="l" t="t" r="r" b="b"/>
              <a:pathLst>
                <a:path w="907" h="1025" fill="none" extrusionOk="0">
                  <a:moveTo>
                    <a:pt x="907" y="102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7" name="Google Shape;9477;p45"/>
            <p:cNvSpPr/>
            <p:nvPr/>
          </p:nvSpPr>
          <p:spPr>
            <a:xfrm rot="-5400000" flipH="1">
              <a:off x="6833413" y="4260888"/>
              <a:ext cx="122675" cy="102950"/>
            </a:xfrm>
            <a:custGeom>
              <a:avLst/>
              <a:gdLst/>
              <a:ahLst/>
              <a:cxnLst/>
              <a:rect l="l" t="t" r="r" b="b"/>
              <a:pathLst>
                <a:path w="4907" h="4118" fill="none" extrusionOk="0">
                  <a:moveTo>
                    <a:pt x="4907" y="1"/>
                  </a:moveTo>
                  <a:lnTo>
                    <a:pt x="1" y="4118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8" name="Google Shape;9478;p45"/>
            <p:cNvSpPr/>
            <p:nvPr/>
          </p:nvSpPr>
          <p:spPr>
            <a:xfrm rot="-5400000" flipH="1">
              <a:off x="6883288" y="4320963"/>
              <a:ext cx="50125" cy="10000"/>
            </a:xfrm>
            <a:custGeom>
              <a:avLst/>
              <a:gdLst/>
              <a:ahLst/>
              <a:cxnLst/>
              <a:rect l="l" t="t" r="r" b="b"/>
              <a:pathLst>
                <a:path w="2005" h="400" fill="none" extrusionOk="0">
                  <a:moveTo>
                    <a:pt x="2005" y="400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9" name="Google Shape;9479;p45"/>
            <p:cNvSpPr/>
            <p:nvPr/>
          </p:nvSpPr>
          <p:spPr>
            <a:xfrm rot="-5400000" flipH="1">
              <a:off x="6854163" y="4322888"/>
              <a:ext cx="2750" cy="33125"/>
            </a:xfrm>
            <a:custGeom>
              <a:avLst/>
              <a:gdLst/>
              <a:ahLst/>
              <a:cxnLst/>
              <a:rect l="l" t="t" r="r" b="b"/>
              <a:pathLst>
                <a:path w="110" h="1325" fill="none" extrusionOk="0">
                  <a:moveTo>
                    <a:pt x="1" y="1324"/>
                  </a:moveTo>
                  <a:lnTo>
                    <a:pt x="110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0" name="Google Shape;9480;p45"/>
            <p:cNvSpPr/>
            <p:nvPr/>
          </p:nvSpPr>
          <p:spPr>
            <a:xfrm rot="-5400000" flipH="1">
              <a:off x="6682313" y="3551888"/>
              <a:ext cx="676050" cy="847425"/>
            </a:xfrm>
            <a:custGeom>
              <a:avLst/>
              <a:gdLst/>
              <a:ahLst/>
              <a:cxnLst/>
              <a:rect l="l" t="t" r="r" b="b"/>
              <a:pathLst>
                <a:path w="27042" h="33897" fill="none" extrusionOk="0">
                  <a:moveTo>
                    <a:pt x="2513" y="3021"/>
                  </a:moveTo>
                  <a:cubicBezTo>
                    <a:pt x="11708" y="1"/>
                    <a:pt x="21628" y="5015"/>
                    <a:pt x="24657" y="14265"/>
                  </a:cubicBezTo>
                  <a:cubicBezTo>
                    <a:pt x="27042" y="21628"/>
                    <a:pt x="23052" y="29562"/>
                    <a:pt x="15698" y="31965"/>
                  </a:cubicBezTo>
                  <a:cubicBezTo>
                    <a:pt x="9812" y="33897"/>
                    <a:pt x="3492" y="30651"/>
                    <a:pt x="1543" y="24775"/>
                  </a:cubicBezTo>
                  <a:cubicBezTo>
                    <a:pt x="1" y="20041"/>
                    <a:pt x="2567" y="15017"/>
                    <a:pt x="7301" y="13476"/>
                  </a:cubicBezTo>
                  <a:cubicBezTo>
                    <a:pt x="11064" y="12215"/>
                    <a:pt x="15117" y="14265"/>
                    <a:pt x="16369" y="18101"/>
                  </a:cubicBezTo>
                  <a:cubicBezTo>
                    <a:pt x="17339" y="21120"/>
                    <a:pt x="15689" y="24376"/>
                    <a:pt x="12714" y="25337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1" name="Google Shape;9481;p45"/>
            <p:cNvSpPr/>
            <p:nvPr/>
          </p:nvSpPr>
          <p:spPr>
            <a:xfrm rot="-5400000" flipH="1">
              <a:off x="6677225" y="3878000"/>
              <a:ext cx="149650" cy="168000"/>
            </a:xfrm>
            <a:custGeom>
              <a:avLst/>
              <a:gdLst/>
              <a:ahLst/>
              <a:cxnLst/>
              <a:rect l="l" t="t" r="r" b="b"/>
              <a:pathLst>
                <a:path w="5986" h="6720" fill="none" extrusionOk="0">
                  <a:moveTo>
                    <a:pt x="2975" y="0"/>
                  </a:moveTo>
                  <a:cubicBezTo>
                    <a:pt x="4000" y="336"/>
                    <a:pt x="4852" y="1088"/>
                    <a:pt x="5306" y="2158"/>
                  </a:cubicBezTo>
                  <a:cubicBezTo>
                    <a:pt x="5986" y="3700"/>
                    <a:pt x="5251" y="5532"/>
                    <a:pt x="3655" y="6212"/>
                  </a:cubicBezTo>
                  <a:cubicBezTo>
                    <a:pt x="2395" y="6720"/>
                    <a:pt x="962" y="6148"/>
                    <a:pt x="400" y="4897"/>
                  </a:cubicBezTo>
                  <a:cubicBezTo>
                    <a:pt x="1" y="3863"/>
                    <a:pt x="454" y="2730"/>
                    <a:pt x="1434" y="2322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2" name="Google Shape;9482;p45"/>
            <p:cNvSpPr/>
            <p:nvPr/>
          </p:nvSpPr>
          <p:spPr>
            <a:xfrm rot="-5400000" flipH="1">
              <a:off x="6706188" y="3907863"/>
              <a:ext cx="38550" cy="34375"/>
            </a:xfrm>
            <a:custGeom>
              <a:avLst/>
              <a:gdLst/>
              <a:ahLst/>
              <a:cxnLst/>
              <a:rect l="l" t="t" r="r" b="b"/>
              <a:pathLst>
                <a:path w="1542" h="1375" extrusionOk="0">
                  <a:moveTo>
                    <a:pt x="771" y="0"/>
                  </a:moveTo>
                  <a:cubicBezTo>
                    <a:pt x="704" y="0"/>
                    <a:pt x="637" y="11"/>
                    <a:pt x="572" y="33"/>
                  </a:cubicBezTo>
                  <a:cubicBezTo>
                    <a:pt x="227" y="160"/>
                    <a:pt x="0" y="549"/>
                    <a:pt x="118" y="894"/>
                  </a:cubicBezTo>
                  <a:cubicBezTo>
                    <a:pt x="208" y="1172"/>
                    <a:pt x="497" y="1375"/>
                    <a:pt x="795" y="1375"/>
                  </a:cubicBezTo>
                  <a:cubicBezTo>
                    <a:pt x="857" y="1375"/>
                    <a:pt x="919" y="1366"/>
                    <a:pt x="980" y="1347"/>
                  </a:cubicBezTo>
                  <a:cubicBezTo>
                    <a:pt x="1315" y="1230"/>
                    <a:pt x="1542" y="840"/>
                    <a:pt x="1433" y="486"/>
                  </a:cubicBezTo>
                  <a:cubicBezTo>
                    <a:pt x="1337" y="198"/>
                    <a:pt x="1061" y="0"/>
                    <a:pt x="771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3" name="Google Shape;9483;p45"/>
            <p:cNvSpPr/>
            <p:nvPr/>
          </p:nvSpPr>
          <p:spPr>
            <a:xfrm rot="-5400000" flipH="1">
              <a:off x="6152763" y="3375063"/>
              <a:ext cx="68700" cy="68725"/>
            </a:xfrm>
            <a:custGeom>
              <a:avLst/>
              <a:gdLst/>
              <a:ahLst/>
              <a:cxnLst/>
              <a:rect l="l" t="t" r="r" b="b"/>
              <a:pathLst>
                <a:path w="2748" h="2749" extrusionOk="0">
                  <a:moveTo>
                    <a:pt x="1379" y="1"/>
                  </a:moveTo>
                  <a:cubicBezTo>
                    <a:pt x="626" y="1"/>
                    <a:pt x="0" y="636"/>
                    <a:pt x="0" y="1370"/>
                  </a:cubicBezTo>
                  <a:cubicBezTo>
                    <a:pt x="0" y="2123"/>
                    <a:pt x="626" y="2748"/>
                    <a:pt x="1379" y="2748"/>
                  </a:cubicBezTo>
                  <a:cubicBezTo>
                    <a:pt x="2122" y="2748"/>
                    <a:pt x="2748" y="2114"/>
                    <a:pt x="2748" y="1370"/>
                  </a:cubicBezTo>
                  <a:cubicBezTo>
                    <a:pt x="2748" y="636"/>
                    <a:pt x="2122" y="1"/>
                    <a:pt x="1379" y="1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4" name="Google Shape;9484;p45"/>
            <p:cNvSpPr/>
            <p:nvPr/>
          </p:nvSpPr>
          <p:spPr>
            <a:xfrm rot="-5400000" flipH="1">
              <a:off x="6417950" y="4413300"/>
              <a:ext cx="43100" cy="43200"/>
            </a:xfrm>
            <a:custGeom>
              <a:avLst/>
              <a:gdLst/>
              <a:ahLst/>
              <a:cxnLst/>
              <a:rect l="l" t="t" r="r" b="b"/>
              <a:pathLst>
                <a:path w="1724" h="1728" extrusionOk="0">
                  <a:moveTo>
                    <a:pt x="935" y="1"/>
                  </a:moveTo>
                  <a:cubicBezTo>
                    <a:pt x="911" y="1"/>
                    <a:pt x="887" y="2"/>
                    <a:pt x="862" y="4"/>
                  </a:cubicBezTo>
                  <a:cubicBezTo>
                    <a:pt x="400" y="4"/>
                    <a:pt x="1" y="403"/>
                    <a:pt x="1" y="866"/>
                  </a:cubicBezTo>
                  <a:cubicBezTo>
                    <a:pt x="1" y="1328"/>
                    <a:pt x="400" y="1727"/>
                    <a:pt x="862" y="1727"/>
                  </a:cubicBezTo>
                  <a:cubicBezTo>
                    <a:pt x="1334" y="1727"/>
                    <a:pt x="1723" y="1319"/>
                    <a:pt x="1723" y="866"/>
                  </a:cubicBezTo>
                  <a:cubicBezTo>
                    <a:pt x="1723" y="384"/>
                    <a:pt x="1373" y="1"/>
                    <a:pt x="935" y="1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485" name="Google Shape;948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551" y="461850"/>
            <a:ext cx="5684274" cy="40838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6205544" y="2526268"/>
            <a:ext cx="283845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rPr>
              <a:t>I</a:t>
            </a:r>
            <a:r>
              <a:rPr lang="fr-FR" b="1" dirty="0" smtClean="0"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rPr>
              <a:t>ls </a:t>
            </a:r>
            <a:r>
              <a:rPr lang="fr-FR" b="1" dirty="0"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rPr>
              <a:t>décrivent clairement la structure d’un système particulier en modélisant ses classes, ses attributs, ses opérations et les relations entre ses objets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92" name="Google Shape;9492;p46"/>
          <p:cNvGrpSpPr/>
          <p:nvPr/>
        </p:nvGrpSpPr>
        <p:grpSpPr>
          <a:xfrm flipH="1">
            <a:off x="6472931" y="277550"/>
            <a:ext cx="1336450" cy="1088850"/>
            <a:chOff x="6107600" y="3375075"/>
            <a:chExt cx="1336450" cy="1088850"/>
          </a:xfrm>
        </p:grpSpPr>
        <p:sp>
          <p:nvSpPr>
            <p:cNvPr id="9493" name="Google Shape;9493;p46"/>
            <p:cNvSpPr/>
            <p:nvPr/>
          </p:nvSpPr>
          <p:spPr>
            <a:xfrm rot="-5400000" flipH="1">
              <a:off x="6748825" y="4282375"/>
              <a:ext cx="187050" cy="176050"/>
            </a:xfrm>
            <a:custGeom>
              <a:avLst/>
              <a:gdLst/>
              <a:ahLst/>
              <a:cxnLst/>
              <a:rect l="l" t="t" r="r" b="b"/>
              <a:pathLst>
                <a:path w="7482" h="7042" extrusionOk="0">
                  <a:moveTo>
                    <a:pt x="2961" y="1"/>
                  </a:moveTo>
                  <a:cubicBezTo>
                    <a:pt x="2416" y="1"/>
                    <a:pt x="1857" y="217"/>
                    <a:pt x="1370" y="648"/>
                  </a:cubicBezTo>
                  <a:cubicBezTo>
                    <a:pt x="917" y="1047"/>
                    <a:pt x="635" y="1509"/>
                    <a:pt x="454" y="2081"/>
                  </a:cubicBezTo>
                  <a:cubicBezTo>
                    <a:pt x="173" y="2942"/>
                    <a:pt x="1" y="6179"/>
                    <a:pt x="1" y="6533"/>
                  </a:cubicBezTo>
                  <a:lnTo>
                    <a:pt x="1" y="6869"/>
                  </a:lnTo>
                  <a:lnTo>
                    <a:pt x="336" y="6869"/>
                  </a:lnTo>
                  <a:cubicBezTo>
                    <a:pt x="602" y="6869"/>
                    <a:pt x="2631" y="7041"/>
                    <a:pt x="3940" y="7041"/>
                  </a:cubicBezTo>
                  <a:cubicBezTo>
                    <a:pt x="4329" y="7041"/>
                    <a:pt x="4655" y="7026"/>
                    <a:pt x="4852" y="6987"/>
                  </a:cubicBezTo>
                  <a:cubicBezTo>
                    <a:pt x="5414" y="6869"/>
                    <a:pt x="5886" y="6642"/>
                    <a:pt x="6339" y="6252"/>
                  </a:cubicBezTo>
                  <a:cubicBezTo>
                    <a:pt x="7482" y="5218"/>
                    <a:pt x="7309" y="3858"/>
                    <a:pt x="6566" y="3051"/>
                  </a:cubicBezTo>
                  <a:cubicBezTo>
                    <a:pt x="6167" y="2598"/>
                    <a:pt x="5641" y="2362"/>
                    <a:pt x="5133" y="2362"/>
                  </a:cubicBezTo>
                  <a:cubicBezTo>
                    <a:pt x="5188" y="1963"/>
                    <a:pt x="5079" y="1383"/>
                    <a:pt x="4625" y="820"/>
                  </a:cubicBezTo>
                  <a:cubicBezTo>
                    <a:pt x="4170" y="273"/>
                    <a:pt x="3574" y="1"/>
                    <a:pt x="29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4" name="Google Shape;9494;p46"/>
            <p:cNvSpPr/>
            <p:nvPr/>
          </p:nvSpPr>
          <p:spPr>
            <a:xfrm rot="-5400000" flipH="1">
              <a:off x="7148150" y="3721425"/>
              <a:ext cx="195200" cy="190300"/>
            </a:xfrm>
            <a:custGeom>
              <a:avLst/>
              <a:gdLst/>
              <a:ahLst/>
              <a:cxnLst/>
              <a:rect l="l" t="t" r="r" b="b"/>
              <a:pathLst>
                <a:path w="7808" h="7612" extrusionOk="0">
                  <a:moveTo>
                    <a:pt x="2261" y="1"/>
                  </a:moveTo>
                  <a:cubicBezTo>
                    <a:pt x="1249" y="1"/>
                    <a:pt x="457" y="655"/>
                    <a:pt x="164" y="1745"/>
                  </a:cubicBezTo>
                  <a:cubicBezTo>
                    <a:pt x="0" y="2371"/>
                    <a:pt x="0" y="2888"/>
                    <a:pt x="227" y="3395"/>
                  </a:cubicBezTo>
                  <a:cubicBezTo>
                    <a:pt x="508" y="4257"/>
                    <a:pt x="2159" y="7050"/>
                    <a:pt x="2331" y="7331"/>
                  </a:cubicBezTo>
                  <a:lnTo>
                    <a:pt x="2503" y="7612"/>
                  </a:lnTo>
                  <a:lnTo>
                    <a:pt x="2784" y="7449"/>
                  </a:lnTo>
                  <a:cubicBezTo>
                    <a:pt x="3129" y="7276"/>
                    <a:pt x="5922" y="5617"/>
                    <a:pt x="6547" y="5000"/>
                  </a:cubicBezTo>
                  <a:cubicBezTo>
                    <a:pt x="6946" y="4601"/>
                    <a:pt x="7228" y="4139"/>
                    <a:pt x="7409" y="3513"/>
                  </a:cubicBezTo>
                  <a:cubicBezTo>
                    <a:pt x="7808" y="2026"/>
                    <a:pt x="6901" y="992"/>
                    <a:pt x="5813" y="711"/>
                  </a:cubicBezTo>
                  <a:cubicBezTo>
                    <a:pt x="5736" y="705"/>
                    <a:pt x="5659" y="702"/>
                    <a:pt x="5581" y="702"/>
                  </a:cubicBezTo>
                  <a:cubicBezTo>
                    <a:pt x="5101" y="702"/>
                    <a:pt x="4616" y="823"/>
                    <a:pt x="4226" y="1065"/>
                  </a:cubicBezTo>
                  <a:cubicBezTo>
                    <a:pt x="4054" y="720"/>
                    <a:pt x="3655" y="267"/>
                    <a:pt x="2911" y="86"/>
                  </a:cubicBezTo>
                  <a:cubicBezTo>
                    <a:pt x="2687" y="28"/>
                    <a:pt x="2469" y="1"/>
                    <a:pt x="22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5" name="Google Shape;9495;p46"/>
            <p:cNvSpPr/>
            <p:nvPr/>
          </p:nvSpPr>
          <p:spPr>
            <a:xfrm rot="-5400000" flipH="1">
              <a:off x="6879163" y="3498838"/>
              <a:ext cx="190000" cy="175975"/>
            </a:xfrm>
            <a:custGeom>
              <a:avLst/>
              <a:gdLst/>
              <a:ahLst/>
              <a:cxnLst/>
              <a:rect l="l" t="t" r="r" b="b"/>
              <a:pathLst>
                <a:path w="7600" h="7039" extrusionOk="0">
                  <a:moveTo>
                    <a:pt x="4460" y="0"/>
                  </a:moveTo>
                  <a:cubicBezTo>
                    <a:pt x="3771" y="0"/>
                    <a:pt x="3149" y="348"/>
                    <a:pt x="2748" y="851"/>
                  </a:cubicBezTo>
                  <a:cubicBezTo>
                    <a:pt x="2403" y="1314"/>
                    <a:pt x="2240" y="1821"/>
                    <a:pt x="2294" y="2402"/>
                  </a:cubicBezTo>
                  <a:cubicBezTo>
                    <a:pt x="1895" y="2402"/>
                    <a:pt x="1315" y="2574"/>
                    <a:pt x="862" y="3136"/>
                  </a:cubicBezTo>
                  <a:cubicBezTo>
                    <a:pt x="0" y="4170"/>
                    <a:pt x="182" y="5476"/>
                    <a:pt x="1206" y="6337"/>
                  </a:cubicBezTo>
                  <a:cubicBezTo>
                    <a:pt x="1660" y="6736"/>
                    <a:pt x="2177" y="6963"/>
                    <a:pt x="2748" y="7017"/>
                  </a:cubicBezTo>
                  <a:cubicBezTo>
                    <a:pt x="2876" y="7032"/>
                    <a:pt x="3048" y="7039"/>
                    <a:pt x="3250" y="7039"/>
                  </a:cubicBezTo>
                  <a:cubicBezTo>
                    <a:pt x="4498" y="7039"/>
                    <a:pt x="6903" y="6791"/>
                    <a:pt x="7255" y="6791"/>
                  </a:cubicBezTo>
                  <a:lnTo>
                    <a:pt x="7599" y="6736"/>
                  </a:lnTo>
                  <a:lnTo>
                    <a:pt x="7545" y="6392"/>
                  </a:lnTo>
                  <a:cubicBezTo>
                    <a:pt x="7481" y="6056"/>
                    <a:pt x="7200" y="2801"/>
                    <a:pt x="6919" y="1939"/>
                  </a:cubicBezTo>
                  <a:cubicBezTo>
                    <a:pt x="6747" y="1368"/>
                    <a:pt x="6411" y="960"/>
                    <a:pt x="5940" y="570"/>
                  </a:cubicBezTo>
                  <a:cubicBezTo>
                    <a:pt x="5449" y="168"/>
                    <a:pt x="4938" y="0"/>
                    <a:pt x="4460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6" name="Google Shape;9496;p46"/>
            <p:cNvSpPr/>
            <p:nvPr/>
          </p:nvSpPr>
          <p:spPr>
            <a:xfrm rot="-5400000" flipH="1">
              <a:off x="6383663" y="3214874"/>
              <a:ext cx="243950" cy="624575"/>
            </a:xfrm>
            <a:custGeom>
              <a:avLst/>
              <a:gdLst/>
              <a:ahLst/>
              <a:cxnLst/>
              <a:rect l="l" t="t" r="r" b="b"/>
              <a:pathLst>
                <a:path w="9758" h="24983" extrusionOk="0">
                  <a:moveTo>
                    <a:pt x="1" y="0"/>
                  </a:moveTo>
                  <a:cubicBezTo>
                    <a:pt x="4" y="3"/>
                    <a:pt x="7" y="6"/>
                    <a:pt x="10" y="9"/>
                  </a:cubicBezTo>
                  <a:lnTo>
                    <a:pt x="10" y="9"/>
                  </a:lnTo>
                  <a:cubicBezTo>
                    <a:pt x="7" y="4"/>
                    <a:pt x="4" y="1"/>
                    <a:pt x="1" y="0"/>
                  </a:cubicBezTo>
                  <a:close/>
                  <a:moveTo>
                    <a:pt x="10" y="9"/>
                  </a:moveTo>
                  <a:cubicBezTo>
                    <a:pt x="175" y="294"/>
                    <a:pt x="482" y="6723"/>
                    <a:pt x="1996" y="9857"/>
                  </a:cubicBezTo>
                  <a:cubicBezTo>
                    <a:pt x="2254" y="10385"/>
                    <a:pt x="2537" y="10571"/>
                    <a:pt x="2803" y="10571"/>
                  </a:cubicBezTo>
                  <a:cubicBezTo>
                    <a:pt x="3170" y="10571"/>
                    <a:pt x="3506" y="10215"/>
                    <a:pt x="3701" y="9920"/>
                  </a:cubicBezTo>
                  <a:lnTo>
                    <a:pt x="3701" y="9920"/>
                  </a:lnTo>
                  <a:cubicBezTo>
                    <a:pt x="3646" y="11689"/>
                    <a:pt x="3592" y="13566"/>
                    <a:pt x="4100" y="15053"/>
                  </a:cubicBezTo>
                  <a:cubicBezTo>
                    <a:pt x="4294" y="15673"/>
                    <a:pt x="4580" y="15877"/>
                    <a:pt x="4874" y="15877"/>
                  </a:cubicBezTo>
                  <a:cubicBezTo>
                    <a:pt x="5444" y="15877"/>
                    <a:pt x="6040" y="15107"/>
                    <a:pt x="6040" y="15107"/>
                  </a:cubicBezTo>
                  <a:cubicBezTo>
                    <a:pt x="6276" y="15107"/>
                    <a:pt x="7183" y="22461"/>
                    <a:pt x="9704" y="24982"/>
                  </a:cubicBezTo>
                  <a:cubicBezTo>
                    <a:pt x="9758" y="22860"/>
                    <a:pt x="9595" y="20675"/>
                    <a:pt x="9259" y="18562"/>
                  </a:cubicBezTo>
                  <a:cubicBezTo>
                    <a:pt x="8452" y="13711"/>
                    <a:pt x="6666" y="8814"/>
                    <a:pt x="3973" y="4715"/>
                  </a:cubicBezTo>
                  <a:cubicBezTo>
                    <a:pt x="2832" y="2951"/>
                    <a:pt x="1484" y="1547"/>
                    <a:pt x="10" y="9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7" name="Google Shape;9497;p46"/>
            <p:cNvSpPr/>
            <p:nvPr/>
          </p:nvSpPr>
          <p:spPr>
            <a:xfrm rot="-5400000" flipH="1">
              <a:off x="6345150" y="3252950"/>
              <a:ext cx="321775" cy="623775"/>
            </a:xfrm>
            <a:custGeom>
              <a:avLst/>
              <a:gdLst/>
              <a:ahLst/>
              <a:cxnLst/>
              <a:rect l="l" t="t" r="r" b="b"/>
              <a:pathLst>
                <a:path w="12871" h="24951" extrusionOk="0">
                  <a:moveTo>
                    <a:pt x="10492" y="13813"/>
                  </a:moveTo>
                  <a:cubicBezTo>
                    <a:pt x="10493" y="13813"/>
                    <a:pt x="10493" y="13813"/>
                    <a:pt x="10493" y="13813"/>
                  </a:cubicBezTo>
                  <a:lnTo>
                    <a:pt x="10493" y="13813"/>
                  </a:lnTo>
                  <a:cubicBezTo>
                    <a:pt x="10492" y="13813"/>
                    <a:pt x="10490" y="13814"/>
                    <a:pt x="10489" y="13815"/>
                  </a:cubicBezTo>
                  <a:cubicBezTo>
                    <a:pt x="10489" y="13813"/>
                    <a:pt x="10490" y="13813"/>
                    <a:pt x="10492" y="13813"/>
                  </a:cubicBezTo>
                  <a:close/>
                  <a:moveTo>
                    <a:pt x="38" y="1"/>
                  </a:moveTo>
                  <a:cubicBezTo>
                    <a:pt x="12" y="1"/>
                    <a:pt x="0" y="5"/>
                    <a:pt x="6" y="13"/>
                  </a:cubicBezTo>
                  <a:cubicBezTo>
                    <a:pt x="1475" y="1555"/>
                    <a:pt x="2853" y="3269"/>
                    <a:pt x="3996" y="5037"/>
                  </a:cubicBezTo>
                  <a:cubicBezTo>
                    <a:pt x="6671" y="9136"/>
                    <a:pt x="8448" y="13760"/>
                    <a:pt x="9246" y="18557"/>
                  </a:cubicBezTo>
                  <a:cubicBezTo>
                    <a:pt x="9582" y="20607"/>
                    <a:pt x="9754" y="22783"/>
                    <a:pt x="9700" y="24950"/>
                  </a:cubicBezTo>
                  <a:cubicBezTo>
                    <a:pt x="12871" y="22596"/>
                    <a:pt x="10856" y="14013"/>
                    <a:pt x="10508" y="13816"/>
                  </a:cubicBezTo>
                  <a:lnTo>
                    <a:pt x="10508" y="13816"/>
                  </a:lnTo>
                  <a:cubicBezTo>
                    <a:pt x="10606" y="13844"/>
                    <a:pt x="11054" y="14043"/>
                    <a:pt x="11457" y="14043"/>
                  </a:cubicBezTo>
                  <a:cubicBezTo>
                    <a:pt x="11937" y="14043"/>
                    <a:pt x="12351" y="13760"/>
                    <a:pt x="12030" y="12563"/>
                  </a:cubicBezTo>
                  <a:cubicBezTo>
                    <a:pt x="11468" y="10623"/>
                    <a:pt x="9926" y="8800"/>
                    <a:pt x="8385" y="7540"/>
                  </a:cubicBezTo>
                  <a:lnTo>
                    <a:pt x="8385" y="7540"/>
                  </a:lnTo>
                  <a:cubicBezTo>
                    <a:pt x="8461" y="7547"/>
                    <a:pt x="8546" y="7552"/>
                    <a:pt x="8636" y="7552"/>
                  </a:cubicBezTo>
                  <a:cubicBezTo>
                    <a:pt x="9209" y="7552"/>
                    <a:pt x="9944" y="7333"/>
                    <a:pt x="9364" y="6007"/>
                  </a:cubicBezTo>
                  <a:cubicBezTo>
                    <a:pt x="7240" y="1656"/>
                    <a:pt x="571" y="1"/>
                    <a:pt x="38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8" name="Google Shape;9498;p46"/>
            <p:cNvSpPr/>
            <p:nvPr/>
          </p:nvSpPr>
          <p:spPr>
            <a:xfrm rot="-5400000" flipH="1">
              <a:off x="5975813" y="3610488"/>
              <a:ext cx="879400" cy="450725"/>
            </a:xfrm>
            <a:custGeom>
              <a:avLst/>
              <a:gdLst/>
              <a:ahLst/>
              <a:cxnLst/>
              <a:rect l="l" t="t" r="r" b="b"/>
              <a:pathLst>
                <a:path w="35176" h="18029" extrusionOk="0">
                  <a:moveTo>
                    <a:pt x="4" y="1"/>
                  </a:moveTo>
                  <a:cubicBezTo>
                    <a:pt x="3" y="1"/>
                    <a:pt x="2" y="1"/>
                    <a:pt x="1" y="1"/>
                  </a:cubicBezTo>
                  <a:cubicBezTo>
                    <a:pt x="5" y="1"/>
                    <a:pt x="10" y="2"/>
                    <a:pt x="15" y="2"/>
                  </a:cubicBezTo>
                  <a:lnTo>
                    <a:pt x="15" y="2"/>
                  </a:lnTo>
                  <a:cubicBezTo>
                    <a:pt x="11" y="1"/>
                    <a:pt x="7" y="1"/>
                    <a:pt x="4" y="1"/>
                  </a:cubicBezTo>
                  <a:close/>
                  <a:moveTo>
                    <a:pt x="15" y="2"/>
                  </a:moveTo>
                  <a:cubicBezTo>
                    <a:pt x="465" y="122"/>
                    <a:pt x="7333" y="6990"/>
                    <a:pt x="12070" y="8960"/>
                  </a:cubicBezTo>
                  <a:cubicBezTo>
                    <a:pt x="12415" y="9081"/>
                    <a:pt x="12703" y="9134"/>
                    <a:pt x="12941" y="9134"/>
                  </a:cubicBezTo>
                  <a:cubicBezTo>
                    <a:pt x="14042" y="9134"/>
                    <a:pt x="14100" y="8009"/>
                    <a:pt x="14011" y="7301"/>
                  </a:cubicBezTo>
                  <a:lnTo>
                    <a:pt x="14011" y="7301"/>
                  </a:lnTo>
                  <a:cubicBezTo>
                    <a:pt x="15724" y="9296"/>
                    <a:pt x="17493" y="11409"/>
                    <a:pt x="19488" y="12551"/>
                  </a:cubicBezTo>
                  <a:cubicBezTo>
                    <a:pt x="19917" y="12807"/>
                    <a:pt x="20261" y="12912"/>
                    <a:pt x="20537" y="12912"/>
                  </a:cubicBezTo>
                  <a:cubicBezTo>
                    <a:pt x="21798" y="12912"/>
                    <a:pt x="21646" y="10728"/>
                    <a:pt x="21646" y="10728"/>
                  </a:cubicBezTo>
                  <a:cubicBezTo>
                    <a:pt x="21650" y="10725"/>
                    <a:pt x="21657" y="10723"/>
                    <a:pt x="21665" y="10723"/>
                  </a:cubicBezTo>
                  <a:cubicBezTo>
                    <a:pt x="22185" y="10723"/>
                    <a:pt x="30060" y="17689"/>
                    <a:pt x="35175" y="18028"/>
                  </a:cubicBezTo>
                  <a:cubicBezTo>
                    <a:pt x="35175" y="18010"/>
                    <a:pt x="35175" y="18010"/>
                    <a:pt x="35157" y="18001"/>
                  </a:cubicBezTo>
                  <a:cubicBezTo>
                    <a:pt x="33108" y="15562"/>
                    <a:pt x="31058" y="13376"/>
                    <a:pt x="28610" y="11381"/>
                  </a:cubicBezTo>
                  <a:cubicBezTo>
                    <a:pt x="23079" y="6884"/>
                    <a:pt x="16513" y="3519"/>
                    <a:pt x="9613" y="1633"/>
                  </a:cubicBezTo>
                  <a:cubicBezTo>
                    <a:pt x="6588" y="773"/>
                    <a:pt x="3148" y="284"/>
                    <a:pt x="15" y="2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9" name="Google Shape;9499;p46"/>
            <p:cNvSpPr/>
            <p:nvPr/>
          </p:nvSpPr>
          <p:spPr>
            <a:xfrm rot="-5400000" flipH="1">
              <a:off x="5919175" y="3585175"/>
              <a:ext cx="910350" cy="533500"/>
            </a:xfrm>
            <a:custGeom>
              <a:avLst/>
              <a:gdLst/>
              <a:ahLst/>
              <a:cxnLst/>
              <a:rect l="l" t="t" r="r" b="b"/>
              <a:pathLst>
                <a:path w="36414" h="21340" extrusionOk="0">
                  <a:moveTo>
                    <a:pt x="25222" y="8326"/>
                  </a:moveTo>
                  <a:cubicBezTo>
                    <a:pt x="25222" y="8326"/>
                    <a:pt x="25222" y="8326"/>
                    <a:pt x="25222" y="8327"/>
                  </a:cubicBezTo>
                  <a:cubicBezTo>
                    <a:pt x="25221" y="8327"/>
                    <a:pt x="25221" y="8326"/>
                    <a:pt x="25222" y="8326"/>
                  </a:cubicBezTo>
                  <a:close/>
                  <a:moveTo>
                    <a:pt x="11680" y="0"/>
                  </a:moveTo>
                  <a:cubicBezTo>
                    <a:pt x="5824" y="0"/>
                    <a:pt x="0" y="3272"/>
                    <a:pt x="221" y="3357"/>
                  </a:cubicBezTo>
                  <a:cubicBezTo>
                    <a:pt x="3422" y="3648"/>
                    <a:pt x="6505" y="4219"/>
                    <a:pt x="9534" y="5017"/>
                  </a:cubicBezTo>
                  <a:cubicBezTo>
                    <a:pt x="16435" y="6894"/>
                    <a:pt x="22882" y="10204"/>
                    <a:pt x="28414" y="14720"/>
                  </a:cubicBezTo>
                  <a:cubicBezTo>
                    <a:pt x="30808" y="16715"/>
                    <a:pt x="33093" y="18945"/>
                    <a:pt x="35151" y="21339"/>
                  </a:cubicBezTo>
                  <a:cubicBezTo>
                    <a:pt x="36413" y="15705"/>
                    <a:pt x="26065" y="8385"/>
                    <a:pt x="25269" y="8308"/>
                  </a:cubicBezTo>
                  <a:lnTo>
                    <a:pt x="25269" y="8308"/>
                  </a:lnTo>
                  <a:cubicBezTo>
                    <a:pt x="25673" y="8165"/>
                    <a:pt x="28404" y="7198"/>
                    <a:pt x="25675" y="5470"/>
                  </a:cubicBezTo>
                  <a:cubicBezTo>
                    <a:pt x="23379" y="4061"/>
                    <a:pt x="20370" y="3516"/>
                    <a:pt x="17605" y="3516"/>
                  </a:cubicBezTo>
                  <a:cubicBezTo>
                    <a:pt x="17345" y="3516"/>
                    <a:pt x="17088" y="3520"/>
                    <a:pt x="16834" y="3530"/>
                  </a:cubicBezTo>
                  <a:cubicBezTo>
                    <a:pt x="17568" y="3013"/>
                    <a:pt x="18711" y="1879"/>
                    <a:pt x="16317" y="846"/>
                  </a:cubicBezTo>
                  <a:cubicBezTo>
                    <a:pt x="14848" y="240"/>
                    <a:pt x="13263" y="0"/>
                    <a:pt x="11680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0" name="Google Shape;9500;p46"/>
            <p:cNvSpPr/>
            <p:nvPr/>
          </p:nvSpPr>
          <p:spPr>
            <a:xfrm rot="-5400000" flipH="1">
              <a:off x="6946088" y="3569463"/>
              <a:ext cx="122675" cy="102500"/>
            </a:xfrm>
            <a:custGeom>
              <a:avLst/>
              <a:gdLst/>
              <a:ahLst/>
              <a:cxnLst/>
              <a:rect l="l" t="t" r="r" b="b"/>
              <a:pathLst>
                <a:path w="4907" h="4100" fill="none" extrusionOk="0">
                  <a:moveTo>
                    <a:pt x="0" y="1"/>
                  </a:moveTo>
                  <a:lnTo>
                    <a:pt x="4906" y="409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1" name="Google Shape;9501;p46"/>
            <p:cNvSpPr/>
            <p:nvPr/>
          </p:nvSpPr>
          <p:spPr>
            <a:xfrm rot="-5400000" flipH="1">
              <a:off x="6991100" y="3606975"/>
              <a:ext cx="1375" cy="51275"/>
            </a:xfrm>
            <a:custGeom>
              <a:avLst/>
              <a:gdLst/>
              <a:ahLst/>
              <a:cxnLst/>
              <a:rect l="l" t="t" r="r" b="b"/>
              <a:pathLst>
                <a:path w="55" h="2051" fill="none" extrusionOk="0">
                  <a:moveTo>
                    <a:pt x="55" y="1"/>
                  </a:moveTo>
                  <a:lnTo>
                    <a:pt x="0" y="205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2" name="Google Shape;9502;p46"/>
            <p:cNvSpPr/>
            <p:nvPr/>
          </p:nvSpPr>
          <p:spPr>
            <a:xfrm rot="-5400000" flipH="1">
              <a:off x="6970563" y="3576263"/>
              <a:ext cx="34050" cy="2975"/>
            </a:xfrm>
            <a:custGeom>
              <a:avLst/>
              <a:gdLst/>
              <a:ahLst/>
              <a:cxnLst/>
              <a:rect l="l" t="t" r="r" b="b"/>
              <a:pathLst>
                <a:path w="1362" h="119" fill="none" extrusionOk="0">
                  <a:moveTo>
                    <a:pt x="1361" y="1"/>
                  </a:moveTo>
                  <a:lnTo>
                    <a:pt x="1" y="11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3" name="Google Shape;9503;p46"/>
            <p:cNvSpPr/>
            <p:nvPr/>
          </p:nvSpPr>
          <p:spPr>
            <a:xfrm rot="-5400000" flipH="1">
              <a:off x="7275725" y="3714550"/>
              <a:ext cx="11350" cy="159850"/>
            </a:xfrm>
            <a:custGeom>
              <a:avLst/>
              <a:gdLst/>
              <a:ahLst/>
              <a:cxnLst/>
              <a:rect l="l" t="t" r="r" b="b"/>
              <a:pathLst>
                <a:path w="454" h="6394" fill="none" extrusionOk="0">
                  <a:moveTo>
                    <a:pt x="454" y="0"/>
                  </a:moveTo>
                  <a:lnTo>
                    <a:pt x="0" y="639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4" name="Google Shape;9504;p46"/>
            <p:cNvSpPr/>
            <p:nvPr/>
          </p:nvSpPr>
          <p:spPr>
            <a:xfrm rot="-5400000" flipH="1">
              <a:off x="7260525" y="3799550"/>
              <a:ext cx="41500" cy="28600"/>
            </a:xfrm>
            <a:custGeom>
              <a:avLst/>
              <a:gdLst/>
              <a:ahLst/>
              <a:cxnLst/>
              <a:rect l="l" t="t" r="r" b="b"/>
              <a:pathLst>
                <a:path w="1660" h="1144" fill="none" extrusionOk="0">
                  <a:moveTo>
                    <a:pt x="1660" y="1"/>
                  </a:moveTo>
                  <a:lnTo>
                    <a:pt x="1" y="114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5" name="Google Shape;9505;p46"/>
            <p:cNvSpPr/>
            <p:nvPr/>
          </p:nvSpPr>
          <p:spPr>
            <a:xfrm rot="-5400000" flipH="1">
              <a:off x="7222900" y="3773275"/>
              <a:ext cx="22675" cy="25625"/>
            </a:xfrm>
            <a:custGeom>
              <a:avLst/>
              <a:gdLst/>
              <a:ahLst/>
              <a:cxnLst/>
              <a:rect l="l" t="t" r="r" b="b"/>
              <a:pathLst>
                <a:path w="907" h="1025" fill="none" extrusionOk="0">
                  <a:moveTo>
                    <a:pt x="907" y="102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6" name="Google Shape;9506;p46"/>
            <p:cNvSpPr/>
            <p:nvPr/>
          </p:nvSpPr>
          <p:spPr>
            <a:xfrm rot="-5400000" flipH="1">
              <a:off x="6833413" y="4260888"/>
              <a:ext cx="122675" cy="102950"/>
            </a:xfrm>
            <a:custGeom>
              <a:avLst/>
              <a:gdLst/>
              <a:ahLst/>
              <a:cxnLst/>
              <a:rect l="l" t="t" r="r" b="b"/>
              <a:pathLst>
                <a:path w="4907" h="4118" fill="none" extrusionOk="0">
                  <a:moveTo>
                    <a:pt x="4907" y="1"/>
                  </a:moveTo>
                  <a:lnTo>
                    <a:pt x="1" y="4118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7" name="Google Shape;9507;p46"/>
            <p:cNvSpPr/>
            <p:nvPr/>
          </p:nvSpPr>
          <p:spPr>
            <a:xfrm rot="-5400000" flipH="1">
              <a:off x="6883288" y="4320963"/>
              <a:ext cx="50125" cy="10000"/>
            </a:xfrm>
            <a:custGeom>
              <a:avLst/>
              <a:gdLst/>
              <a:ahLst/>
              <a:cxnLst/>
              <a:rect l="l" t="t" r="r" b="b"/>
              <a:pathLst>
                <a:path w="2005" h="400" fill="none" extrusionOk="0">
                  <a:moveTo>
                    <a:pt x="2005" y="400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8" name="Google Shape;9508;p46"/>
            <p:cNvSpPr/>
            <p:nvPr/>
          </p:nvSpPr>
          <p:spPr>
            <a:xfrm rot="-5400000" flipH="1">
              <a:off x="6854163" y="4322888"/>
              <a:ext cx="2750" cy="33125"/>
            </a:xfrm>
            <a:custGeom>
              <a:avLst/>
              <a:gdLst/>
              <a:ahLst/>
              <a:cxnLst/>
              <a:rect l="l" t="t" r="r" b="b"/>
              <a:pathLst>
                <a:path w="110" h="1325" fill="none" extrusionOk="0">
                  <a:moveTo>
                    <a:pt x="1" y="1324"/>
                  </a:moveTo>
                  <a:lnTo>
                    <a:pt x="110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9" name="Google Shape;9509;p46"/>
            <p:cNvSpPr/>
            <p:nvPr/>
          </p:nvSpPr>
          <p:spPr>
            <a:xfrm rot="-5400000" flipH="1">
              <a:off x="6682313" y="3551888"/>
              <a:ext cx="676050" cy="847425"/>
            </a:xfrm>
            <a:custGeom>
              <a:avLst/>
              <a:gdLst/>
              <a:ahLst/>
              <a:cxnLst/>
              <a:rect l="l" t="t" r="r" b="b"/>
              <a:pathLst>
                <a:path w="27042" h="33897" fill="none" extrusionOk="0">
                  <a:moveTo>
                    <a:pt x="2513" y="3021"/>
                  </a:moveTo>
                  <a:cubicBezTo>
                    <a:pt x="11708" y="1"/>
                    <a:pt x="21628" y="5015"/>
                    <a:pt x="24657" y="14265"/>
                  </a:cubicBezTo>
                  <a:cubicBezTo>
                    <a:pt x="27042" y="21628"/>
                    <a:pt x="23052" y="29562"/>
                    <a:pt x="15698" y="31965"/>
                  </a:cubicBezTo>
                  <a:cubicBezTo>
                    <a:pt x="9812" y="33897"/>
                    <a:pt x="3492" y="30651"/>
                    <a:pt x="1543" y="24775"/>
                  </a:cubicBezTo>
                  <a:cubicBezTo>
                    <a:pt x="1" y="20041"/>
                    <a:pt x="2567" y="15017"/>
                    <a:pt x="7301" y="13476"/>
                  </a:cubicBezTo>
                  <a:cubicBezTo>
                    <a:pt x="11064" y="12215"/>
                    <a:pt x="15117" y="14265"/>
                    <a:pt x="16369" y="18101"/>
                  </a:cubicBezTo>
                  <a:cubicBezTo>
                    <a:pt x="17339" y="21120"/>
                    <a:pt x="15689" y="24376"/>
                    <a:pt x="12714" y="25337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0" name="Google Shape;9510;p46"/>
            <p:cNvSpPr/>
            <p:nvPr/>
          </p:nvSpPr>
          <p:spPr>
            <a:xfrm rot="-5400000" flipH="1">
              <a:off x="6677225" y="3878000"/>
              <a:ext cx="149650" cy="168000"/>
            </a:xfrm>
            <a:custGeom>
              <a:avLst/>
              <a:gdLst/>
              <a:ahLst/>
              <a:cxnLst/>
              <a:rect l="l" t="t" r="r" b="b"/>
              <a:pathLst>
                <a:path w="5986" h="6720" fill="none" extrusionOk="0">
                  <a:moveTo>
                    <a:pt x="2975" y="0"/>
                  </a:moveTo>
                  <a:cubicBezTo>
                    <a:pt x="4000" y="336"/>
                    <a:pt x="4852" y="1088"/>
                    <a:pt x="5306" y="2158"/>
                  </a:cubicBezTo>
                  <a:cubicBezTo>
                    <a:pt x="5986" y="3700"/>
                    <a:pt x="5251" y="5532"/>
                    <a:pt x="3655" y="6212"/>
                  </a:cubicBezTo>
                  <a:cubicBezTo>
                    <a:pt x="2395" y="6720"/>
                    <a:pt x="962" y="6148"/>
                    <a:pt x="400" y="4897"/>
                  </a:cubicBezTo>
                  <a:cubicBezTo>
                    <a:pt x="1" y="3863"/>
                    <a:pt x="454" y="2730"/>
                    <a:pt x="1434" y="2322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1" name="Google Shape;9511;p46"/>
            <p:cNvSpPr/>
            <p:nvPr/>
          </p:nvSpPr>
          <p:spPr>
            <a:xfrm rot="-5400000" flipH="1">
              <a:off x="6706188" y="3907863"/>
              <a:ext cx="38550" cy="34375"/>
            </a:xfrm>
            <a:custGeom>
              <a:avLst/>
              <a:gdLst/>
              <a:ahLst/>
              <a:cxnLst/>
              <a:rect l="l" t="t" r="r" b="b"/>
              <a:pathLst>
                <a:path w="1542" h="1375" extrusionOk="0">
                  <a:moveTo>
                    <a:pt x="771" y="0"/>
                  </a:moveTo>
                  <a:cubicBezTo>
                    <a:pt x="704" y="0"/>
                    <a:pt x="637" y="11"/>
                    <a:pt x="572" y="33"/>
                  </a:cubicBezTo>
                  <a:cubicBezTo>
                    <a:pt x="227" y="160"/>
                    <a:pt x="0" y="549"/>
                    <a:pt x="118" y="894"/>
                  </a:cubicBezTo>
                  <a:cubicBezTo>
                    <a:pt x="208" y="1172"/>
                    <a:pt x="497" y="1375"/>
                    <a:pt x="795" y="1375"/>
                  </a:cubicBezTo>
                  <a:cubicBezTo>
                    <a:pt x="857" y="1375"/>
                    <a:pt x="919" y="1366"/>
                    <a:pt x="980" y="1347"/>
                  </a:cubicBezTo>
                  <a:cubicBezTo>
                    <a:pt x="1315" y="1230"/>
                    <a:pt x="1542" y="840"/>
                    <a:pt x="1433" y="486"/>
                  </a:cubicBezTo>
                  <a:cubicBezTo>
                    <a:pt x="1337" y="198"/>
                    <a:pt x="1061" y="0"/>
                    <a:pt x="771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2" name="Google Shape;9512;p46"/>
            <p:cNvSpPr/>
            <p:nvPr/>
          </p:nvSpPr>
          <p:spPr>
            <a:xfrm rot="-5400000" flipH="1">
              <a:off x="6152763" y="3375063"/>
              <a:ext cx="68700" cy="68725"/>
            </a:xfrm>
            <a:custGeom>
              <a:avLst/>
              <a:gdLst/>
              <a:ahLst/>
              <a:cxnLst/>
              <a:rect l="l" t="t" r="r" b="b"/>
              <a:pathLst>
                <a:path w="2748" h="2749" extrusionOk="0">
                  <a:moveTo>
                    <a:pt x="1379" y="1"/>
                  </a:moveTo>
                  <a:cubicBezTo>
                    <a:pt x="626" y="1"/>
                    <a:pt x="0" y="636"/>
                    <a:pt x="0" y="1370"/>
                  </a:cubicBezTo>
                  <a:cubicBezTo>
                    <a:pt x="0" y="2123"/>
                    <a:pt x="626" y="2748"/>
                    <a:pt x="1379" y="2748"/>
                  </a:cubicBezTo>
                  <a:cubicBezTo>
                    <a:pt x="2122" y="2748"/>
                    <a:pt x="2748" y="2114"/>
                    <a:pt x="2748" y="1370"/>
                  </a:cubicBezTo>
                  <a:cubicBezTo>
                    <a:pt x="2748" y="636"/>
                    <a:pt x="2122" y="1"/>
                    <a:pt x="1379" y="1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3" name="Google Shape;9513;p46"/>
            <p:cNvSpPr/>
            <p:nvPr/>
          </p:nvSpPr>
          <p:spPr>
            <a:xfrm rot="-5400000" flipH="1">
              <a:off x="6417950" y="4413300"/>
              <a:ext cx="43100" cy="43200"/>
            </a:xfrm>
            <a:custGeom>
              <a:avLst/>
              <a:gdLst/>
              <a:ahLst/>
              <a:cxnLst/>
              <a:rect l="l" t="t" r="r" b="b"/>
              <a:pathLst>
                <a:path w="1724" h="1728" extrusionOk="0">
                  <a:moveTo>
                    <a:pt x="935" y="1"/>
                  </a:moveTo>
                  <a:cubicBezTo>
                    <a:pt x="911" y="1"/>
                    <a:pt x="887" y="2"/>
                    <a:pt x="862" y="4"/>
                  </a:cubicBezTo>
                  <a:cubicBezTo>
                    <a:pt x="400" y="4"/>
                    <a:pt x="1" y="403"/>
                    <a:pt x="1" y="866"/>
                  </a:cubicBezTo>
                  <a:cubicBezTo>
                    <a:pt x="1" y="1328"/>
                    <a:pt x="400" y="1727"/>
                    <a:pt x="862" y="1727"/>
                  </a:cubicBezTo>
                  <a:cubicBezTo>
                    <a:pt x="1334" y="1727"/>
                    <a:pt x="1723" y="1319"/>
                    <a:pt x="1723" y="866"/>
                  </a:cubicBezTo>
                  <a:cubicBezTo>
                    <a:pt x="1723" y="384"/>
                    <a:pt x="1373" y="1"/>
                    <a:pt x="935" y="1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9490;p46"/>
          <p:cNvSpPr txBox="1">
            <a:spLocks noGrp="1"/>
          </p:cNvSpPr>
          <p:nvPr>
            <p:ph type="title"/>
          </p:nvPr>
        </p:nvSpPr>
        <p:spPr>
          <a:xfrm>
            <a:off x="6622076" y="1567324"/>
            <a:ext cx="2521923" cy="5740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 smtClean="0"/>
              <a:t>Diagramme de séquence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31" name="Google Shape;9491;p46"/>
          <p:cNvSpPr txBox="1">
            <a:spLocks noGrp="1"/>
          </p:cNvSpPr>
          <p:nvPr>
            <p:ph type="subTitle" idx="1"/>
          </p:nvPr>
        </p:nvSpPr>
        <p:spPr>
          <a:xfrm>
            <a:off x="6371842" y="2219325"/>
            <a:ext cx="2726652" cy="1628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fr-FR" b="1" dirty="0">
                <a:sym typeface="Times New Roman"/>
              </a:rPr>
              <a:t>Un diagramme de séquence est un type de diagramme d'interaction, car il décrit comment et dans quel ordre plusieurs objets fonctionnent ensemble.</a:t>
            </a:r>
            <a:endParaRPr b="1" dirty="0">
              <a:sym typeface="Times New Roman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29" y="141410"/>
            <a:ext cx="5966013" cy="45534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50" name="Google Shape;9550;p48"/>
          <p:cNvGrpSpPr/>
          <p:nvPr/>
        </p:nvGrpSpPr>
        <p:grpSpPr>
          <a:xfrm flipH="1">
            <a:off x="6472931" y="277550"/>
            <a:ext cx="1336450" cy="1088850"/>
            <a:chOff x="6107600" y="3375075"/>
            <a:chExt cx="1336450" cy="1088850"/>
          </a:xfrm>
        </p:grpSpPr>
        <p:sp>
          <p:nvSpPr>
            <p:cNvPr id="9551" name="Google Shape;9551;p48"/>
            <p:cNvSpPr/>
            <p:nvPr/>
          </p:nvSpPr>
          <p:spPr>
            <a:xfrm rot="-5400000" flipH="1">
              <a:off x="6748825" y="4282375"/>
              <a:ext cx="187050" cy="176050"/>
            </a:xfrm>
            <a:custGeom>
              <a:avLst/>
              <a:gdLst/>
              <a:ahLst/>
              <a:cxnLst/>
              <a:rect l="l" t="t" r="r" b="b"/>
              <a:pathLst>
                <a:path w="7482" h="7042" extrusionOk="0">
                  <a:moveTo>
                    <a:pt x="2961" y="1"/>
                  </a:moveTo>
                  <a:cubicBezTo>
                    <a:pt x="2416" y="1"/>
                    <a:pt x="1857" y="217"/>
                    <a:pt x="1370" y="648"/>
                  </a:cubicBezTo>
                  <a:cubicBezTo>
                    <a:pt x="917" y="1047"/>
                    <a:pt x="635" y="1509"/>
                    <a:pt x="454" y="2081"/>
                  </a:cubicBezTo>
                  <a:cubicBezTo>
                    <a:pt x="173" y="2942"/>
                    <a:pt x="1" y="6179"/>
                    <a:pt x="1" y="6533"/>
                  </a:cubicBezTo>
                  <a:lnTo>
                    <a:pt x="1" y="6869"/>
                  </a:lnTo>
                  <a:lnTo>
                    <a:pt x="336" y="6869"/>
                  </a:lnTo>
                  <a:cubicBezTo>
                    <a:pt x="602" y="6869"/>
                    <a:pt x="2631" y="7041"/>
                    <a:pt x="3940" y="7041"/>
                  </a:cubicBezTo>
                  <a:cubicBezTo>
                    <a:pt x="4329" y="7041"/>
                    <a:pt x="4655" y="7026"/>
                    <a:pt x="4852" y="6987"/>
                  </a:cubicBezTo>
                  <a:cubicBezTo>
                    <a:pt x="5414" y="6869"/>
                    <a:pt x="5886" y="6642"/>
                    <a:pt x="6339" y="6252"/>
                  </a:cubicBezTo>
                  <a:cubicBezTo>
                    <a:pt x="7482" y="5218"/>
                    <a:pt x="7309" y="3858"/>
                    <a:pt x="6566" y="3051"/>
                  </a:cubicBezTo>
                  <a:cubicBezTo>
                    <a:pt x="6167" y="2598"/>
                    <a:pt x="5641" y="2362"/>
                    <a:pt x="5133" y="2362"/>
                  </a:cubicBezTo>
                  <a:cubicBezTo>
                    <a:pt x="5188" y="1963"/>
                    <a:pt x="5079" y="1383"/>
                    <a:pt x="4625" y="820"/>
                  </a:cubicBezTo>
                  <a:cubicBezTo>
                    <a:pt x="4170" y="273"/>
                    <a:pt x="3574" y="1"/>
                    <a:pt x="29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2" name="Google Shape;9552;p48"/>
            <p:cNvSpPr/>
            <p:nvPr/>
          </p:nvSpPr>
          <p:spPr>
            <a:xfrm rot="-5400000" flipH="1">
              <a:off x="7148150" y="3721425"/>
              <a:ext cx="195200" cy="190300"/>
            </a:xfrm>
            <a:custGeom>
              <a:avLst/>
              <a:gdLst/>
              <a:ahLst/>
              <a:cxnLst/>
              <a:rect l="l" t="t" r="r" b="b"/>
              <a:pathLst>
                <a:path w="7808" h="7612" extrusionOk="0">
                  <a:moveTo>
                    <a:pt x="2261" y="1"/>
                  </a:moveTo>
                  <a:cubicBezTo>
                    <a:pt x="1249" y="1"/>
                    <a:pt x="457" y="655"/>
                    <a:pt x="164" y="1745"/>
                  </a:cubicBezTo>
                  <a:cubicBezTo>
                    <a:pt x="0" y="2371"/>
                    <a:pt x="0" y="2888"/>
                    <a:pt x="227" y="3395"/>
                  </a:cubicBezTo>
                  <a:cubicBezTo>
                    <a:pt x="508" y="4257"/>
                    <a:pt x="2159" y="7050"/>
                    <a:pt x="2331" y="7331"/>
                  </a:cubicBezTo>
                  <a:lnTo>
                    <a:pt x="2503" y="7612"/>
                  </a:lnTo>
                  <a:lnTo>
                    <a:pt x="2784" y="7449"/>
                  </a:lnTo>
                  <a:cubicBezTo>
                    <a:pt x="3129" y="7276"/>
                    <a:pt x="5922" y="5617"/>
                    <a:pt x="6547" y="5000"/>
                  </a:cubicBezTo>
                  <a:cubicBezTo>
                    <a:pt x="6946" y="4601"/>
                    <a:pt x="7228" y="4139"/>
                    <a:pt x="7409" y="3513"/>
                  </a:cubicBezTo>
                  <a:cubicBezTo>
                    <a:pt x="7808" y="2026"/>
                    <a:pt x="6901" y="992"/>
                    <a:pt x="5813" y="711"/>
                  </a:cubicBezTo>
                  <a:cubicBezTo>
                    <a:pt x="5736" y="705"/>
                    <a:pt x="5659" y="702"/>
                    <a:pt x="5581" y="702"/>
                  </a:cubicBezTo>
                  <a:cubicBezTo>
                    <a:pt x="5101" y="702"/>
                    <a:pt x="4616" y="823"/>
                    <a:pt x="4226" y="1065"/>
                  </a:cubicBezTo>
                  <a:cubicBezTo>
                    <a:pt x="4054" y="720"/>
                    <a:pt x="3655" y="267"/>
                    <a:pt x="2911" y="86"/>
                  </a:cubicBezTo>
                  <a:cubicBezTo>
                    <a:pt x="2687" y="28"/>
                    <a:pt x="2469" y="1"/>
                    <a:pt x="22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3" name="Google Shape;9553;p48"/>
            <p:cNvSpPr/>
            <p:nvPr/>
          </p:nvSpPr>
          <p:spPr>
            <a:xfrm rot="-5400000" flipH="1">
              <a:off x="6879163" y="3498838"/>
              <a:ext cx="190000" cy="175975"/>
            </a:xfrm>
            <a:custGeom>
              <a:avLst/>
              <a:gdLst/>
              <a:ahLst/>
              <a:cxnLst/>
              <a:rect l="l" t="t" r="r" b="b"/>
              <a:pathLst>
                <a:path w="7600" h="7039" extrusionOk="0">
                  <a:moveTo>
                    <a:pt x="4460" y="0"/>
                  </a:moveTo>
                  <a:cubicBezTo>
                    <a:pt x="3771" y="0"/>
                    <a:pt x="3149" y="348"/>
                    <a:pt x="2748" y="851"/>
                  </a:cubicBezTo>
                  <a:cubicBezTo>
                    <a:pt x="2403" y="1314"/>
                    <a:pt x="2240" y="1821"/>
                    <a:pt x="2294" y="2402"/>
                  </a:cubicBezTo>
                  <a:cubicBezTo>
                    <a:pt x="1895" y="2402"/>
                    <a:pt x="1315" y="2574"/>
                    <a:pt x="862" y="3136"/>
                  </a:cubicBezTo>
                  <a:cubicBezTo>
                    <a:pt x="0" y="4170"/>
                    <a:pt x="182" y="5476"/>
                    <a:pt x="1206" y="6337"/>
                  </a:cubicBezTo>
                  <a:cubicBezTo>
                    <a:pt x="1660" y="6736"/>
                    <a:pt x="2177" y="6963"/>
                    <a:pt x="2748" y="7017"/>
                  </a:cubicBezTo>
                  <a:cubicBezTo>
                    <a:pt x="2876" y="7032"/>
                    <a:pt x="3048" y="7039"/>
                    <a:pt x="3250" y="7039"/>
                  </a:cubicBezTo>
                  <a:cubicBezTo>
                    <a:pt x="4498" y="7039"/>
                    <a:pt x="6903" y="6791"/>
                    <a:pt x="7255" y="6791"/>
                  </a:cubicBezTo>
                  <a:lnTo>
                    <a:pt x="7599" y="6736"/>
                  </a:lnTo>
                  <a:lnTo>
                    <a:pt x="7545" y="6392"/>
                  </a:lnTo>
                  <a:cubicBezTo>
                    <a:pt x="7481" y="6056"/>
                    <a:pt x="7200" y="2801"/>
                    <a:pt x="6919" y="1939"/>
                  </a:cubicBezTo>
                  <a:cubicBezTo>
                    <a:pt x="6747" y="1368"/>
                    <a:pt x="6411" y="960"/>
                    <a:pt x="5940" y="570"/>
                  </a:cubicBezTo>
                  <a:cubicBezTo>
                    <a:pt x="5449" y="168"/>
                    <a:pt x="4938" y="0"/>
                    <a:pt x="4460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4" name="Google Shape;9554;p48"/>
            <p:cNvSpPr/>
            <p:nvPr/>
          </p:nvSpPr>
          <p:spPr>
            <a:xfrm rot="-5400000" flipH="1">
              <a:off x="6383663" y="3214874"/>
              <a:ext cx="243950" cy="624575"/>
            </a:xfrm>
            <a:custGeom>
              <a:avLst/>
              <a:gdLst/>
              <a:ahLst/>
              <a:cxnLst/>
              <a:rect l="l" t="t" r="r" b="b"/>
              <a:pathLst>
                <a:path w="9758" h="24983" extrusionOk="0">
                  <a:moveTo>
                    <a:pt x="1" y="0"/>
                  </a:moveTo>
                  <a:cubicBezTo>
                    <a:pt x="4" y="3"/>
                    <a:pt x="7" y="6"/>
                    <a:pt x="10" y="9"/>
                  </a:cubicBezTo>
                  <a:lnTo>
                    <a:pt x="10" y="9"/>
                  </a:lnTo>
                  <a:cubicBezTo>
                    <a:pt x="7" y="4"/>
                    <a:pt x="4" y="1"/>
                    <a:pt x="1" y="0"/>
                  </a:cubicBezTo>
                  <a:close/>
                  <a:moveTo>
                    <a:pt x="10" y="9"/>
                  </a:moveTo>
                  <a:cubicBezTo>
                    <a:pt x="175" y="294"/>
                    <a:pt x="482" y="6723"/>
                    <a:pt x="1996" y="9857"/>
                  </a:cubicBezTo>
                  <a:cubicBezTo>
                    <a:pt x="2254" y="10385"/>
                    <a:pt x="2537" y="10571"/>
                    <a:pt x="2803" y="10571"/>
                  </a:cubicBezTo>
                  <a:cubicBezTo>
                    <a:pt x="3170" y="10571"/>
                    <a:pt x="3506" y="10215"/>
                    <a:pt x="3701" y="9920"/>
                  </a:cubicBezTo>
                  <a:lnTo>
                    <a:pt x="3701" y="9920"/>
                  </a:lnTo>
                  <a:cubicBezTo>
                    <a:pt x="3646" y="11689"/>
                    <a:pt x="3592" y="13566"/>
                    <a:pt x="4100" y="15053"/>
                  </a:cubicBezTo>
                  <a:cubicBezTo>
                    <a:pt x="4294" y="15673"/>
                    <a:pt x="4580" y="15877"/>
                    <a:pt x="4874" y="15877"/>
                  </a:cubicBezTo>
                  <a:cubicBezTo>
                    <a:pt x="5444" y="15877"/>
                    <a:pt x="6040" y="15107"/>
                    <a:pt x="6040" y="15107"/>
                  </a:cubicBezTo>
                  <a:cubicBezTo>
                    <a:pt x="6276" y="15107"/>
                    <a:pt x="7183" y="22461"/>
                    <a:pt x="9704" y="24982"/>
                  </a:cubicBezTo>
                  <a:cubicBezTo>
                    <a:pt x="9758" y="22860"/>
                    <a:pt x="9595" y="20675"/>
                    <a:pt x="9259" y="18562"/>
                  </a:cubicBezTo>
                  <a:cubicBezTo>
                    <a:pt x="8452" y="13711"/>
                    <a:pt x="6666" y="8814"/>
                    <a:pt x="3973" y="4715"/>
                  </a:cubicBezTo>
                  <a:cubicBezTo>
                    <a:pt x="2832" y="2951"/>
                    <a:pt x="1484" y="1547"/>
                    <a:pt x="10" y="9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5" name="Google Shape;9555;p48"/>
            <p:cNvSpPr/>
            <p:nvPr/>
          </p:nvSpPr>
          <p:spPr>
            <a:xfrm rot="-5400000" flipH="1">
              <a:off x="6345150" y="3252950"/>
              <a:ext cx="321775" cy="623775"/>
            </a:xfrm>
            <a:custGeom>
              <a:avLst/>
              <a:gdLst/>
              <a:ahLst/>
              <a:cxnLst/>
              <a:rect l="l" t="t" r="r" b="b"/>
              <a:pathLst>
                <a:path w="12871" h="24951" extrusionOk="0">
                  <a:moveTo>
                    <a:pt x="10492" y="13813"/>
                  </a:moveTo>
                  <a:cubicBezTo>
                    <a:pt x="10493" y="13813"/>
                    <a:pt x="10493" y="13813"/>
                    <a:pt x="10493" y="13813"/>
                  </a:cubicBezTo>
                  <a:lnTo>
                    <a:pt x="10493" y="13813"/>
                  </a:lnTo>
                  <a:cubicBezTo>
                    <a:pt x="10492" y="13813"/>
                    <a:pt x="10490" y="13814"/>
                    <a:pt x="10489" y="13815"/>
                  </a:cubicBezTo>
                  <a:cubicBezTo>
                    <a:pt x="10489" y="13813"/>
                    <a:pt x="10490" y="13813"/>
                    <a:pt x="10492" y="13813"/>
                  </a:cubicBezTo>
                  <a:close/>
                  <a:moveTo>
                    <a:pt x="38" y="1"/>
                  </a:moveTo>
                  <a:cubicBezTo>
                    <a:pt x="12" y="1"/>
                    <a:pt x="0" y="5"/>
                    <a:pt x="6" y="13"/>
                  </a:cubicBezTo>
                  <a:cubicBezTo>
                    <a:pt x="1475" y="1555"/>
                    <a:pt x="2853" y="3269"/>
                    <a:pt x="3996" y="5037"/>
                  </a:cubicBezTo>
                  <a:cubicBezTo>
                    <a:pt x="6671" y="9136"/>
                    <a:pt x="8448" y="13760"/>
                    <a:pt x="9246" y="18557"/>
                  </a:cubicBezTo>
                  <a:cubicBezTo>
                    <a:pt x="9582" y="20607"/>
                    <a:pt x="9754" y="22783"/>
                    <a:pt x="9700" y="24950"/>
                  </a:cubicBezTo>
                  <a:cubicBezTo>
                    <a:pt x="12871" y="22596"/>
                    <a:pt x="10856" y="14013"/>
                    <a:pt x="10508" y="13816"/>
                  </a:cubicBezTo>
                  <a:lnTo>
                    <a:pt x="10508" y="13816"/>
                  </a:lnTo>
                  <a:cubicBezTo>
                    <a:pt x="10606" y="13844"/>
                    <a:pt x="11054" y="14043"/>
                    <a:pt x="11457" y="14043"/>
                  </a:cubicBezTo>
                  <a:cubicBezTo>
                    <a:pt x="11937" y="14043"/>
                    <a:pt x="12351" y="13760"/>
                    <a:pt x="12030" y="12563"/>
                  </a:cubicBezTo>
                  <a:cubicBezTo>
                    <a:pt x="11468" y="10623"/>
                    <a:pt x="9926" y="8800"/>
                    <a:pt x="8385" y="7540"/>
                  </a:cubicBezTo>
                  <a:lnTo>
                    <a:pt x="8385" y="7540"/>
                  </a:lnTo>
                  <a:cubicBezTo>
                    <a:pt x="8461" y="7547"/>
                    <a:pt x="8546" y="7552"/>
                    <a:pt x="8636" y="7552"/>
                  </a:cubicBezTo>
                  <a:cubicBezTo>
                    <a:pt x="9209" y="7552"/>
                    <a:pt x="9944" y="7333"/>
                    <a:pt x="9364" y="6007"/>
                  </a:cubicBezTo>
                  <a:cubicBezTo>
                    <a:pt x="7240" y="1656"/>
                    <a:pt x="571" y="1"/>
                    <a:pt x="38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6" name="Google Shape;9556;p48"/>
            <p:cNvSpPr/>
            <p:nvPr/>
          </p:nvSpPr>
          <p:spPr>
            <a:xfrm rot="-5400000" flipH="1">
              <a:off x="5975813" y="3610488"/>
              <a:ext cx="879400" cy="450725"/>
            </a:xfrm>
            <a:custGeom>
              <a:avLst/>
              <a:gdLst/>
              <a:ahLst/>
              <a:cxnLst/>
              <a:rect l="l" t="t" r="r" b="b"/>
              <a:pathLst>
                <a:path w="35176" h="18029" extrusionOk="0">
                  <a:moveTo>
                    <a:pt x="4" y="1"/>
                  </a:moveTo>
                  <a:cubicBezTo>
                    <a:pt x="3" y="1"/>
                    <a:pt x="2" y="1"/>
                    <a:pt x="1" y="1"/>
                  </a:cubicBezTo>
                  <a:cubicBezTo>
                    <a:pt x="5" y="1"/>
                    <a:pt x="10" y="2"/>
                    <a:pt x="15" y="2"/>
                  </a:cubicBezTo>
                  <a:lnTo>
                    <a:pt x="15" y="2"/>
                  </a:lnTo>
                  <a:cubicBezTo>
                    <a:pt x="11" y="1"/>
                    <a:pt x="7" y="1"/>
                    <a:pt x="4" y="1"/>
                  </a:cubicBezTo>
                  <a:close/>
                  <a:moveTo>
                    <a:pt x="15" y="2"/>
                  </a:moveTo>
                  <a:cubicBezTo>
                    <a:pt x="465" y="122"/>
                    <a:pt x="7333" y="6990"/>
                    <a:pt x="12070" y="8960"/>
                  </a:cubicBezTo>
                  <a:cubicBezTo>
                    <a:pt x="12415" y="9081"/>
                    <a:pt x="12703" y="9134"/>
                    <a:pt x="12941" y="9134"/>
                  </a:cubicBezTo>
                  <a:cubicBezTo>
                    <a:pt x="14042" y="9134"/>
                    <a:pt x="14100" y="8009"/>
                    <a:pt x="14011" y="7301"/>
                  </a:cubicBezTo>
                  <a:lnTo>
                    <a:pt x="14011" y="7301"/>
                  </a:lnTo>
                  <a:cubicBezTo>
                    <a:pt x="15724" y="9296"/>
                    <a:pt x="17493" y="11409"/>
                    <a:pt x="19488" y="12551"/>
                  </a:cubicBezTo>
                  <a:cubicBezTo>
                    <a:pt x="19917" y="12807"/>
                    <a:pt x="20261" y="12912"/>
                    <a:pt x="20537" y="12912"/>
                  </a:cubicBezTo>
                  <a:cubicBezTo>
                    <a:pt x="21798" y="12912"/>
                    <a:pt x="21646" y="10728"/>
                    <a:pt x="21646" y="10728"/>
                  </a:cubicBezTo>
                  <a:cubicBezTo>
                    <a:pt x="21650" y="10725"/>
                    <a:pt x="21657" y="10723"/>
                    <a:pt x="21665" y="10723"/>
                  </a:cubicBezTo>
                  <a:cubicBezTo>
                    <a:pt x="22185" y="10723"/>
                    <a:pt x="30060" y="17689"/>
                    <a:pt x="35175" y="18028"/>
                  </a:cubicBezTo>
                  <a:cubicBezTo>
                    <a:pt x="35175" y="18010"/>
                    <a:pt x="35175" y="18010"/>
                    <a:pt x="35157" y="18001"/>
                  </a:cubicBezTo>
                  <a:cubicBezTo>
                    <a:pt x="33108" y="15562"/>
                    <a:pt x="31058" y="13376"/>
                    <a:pt x="28610" y="11381"/>
                  </a:cubicBezTo>
                  <a:cubicBezTo>
                    <a:pt x="23079" y="6884"/>
                    <a:pt x="16513" y="3519"/>
                    <a:pt x="9613" y="1633"/>
                  </a:cubicBezTo>
                  <a:cubicBezTo>
                    <a:pt x="6588" y="773"/>
                    <a:pt x="3148" y="284"/>
                    <a:pt x="15" y="2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7" name="Google Shape;9557;p48"/>
            <p:cNvSpPr/>
            <p:nvPr/>
          </p:nvSpPr>
          <p:spPr>
            <a:xfrm rot="-5400000" flipH="1">
              <a:off x="5919175" y="3585175"/>
              <a:ext cx="910350" cy="533500"/>
            </a:xfrm>
            <a:custGeom>
              <a:avLst/>
              <a:gdLst/>
              <a:ahLst/>
              <a:cxnLst/>
              <a:rect l="l" t="t" r="r" b="b"/>
              <a:pathLst>
                <a:path w="36414" h="21340" extrusionOk="0">
                  <a:moveTo>
                    <a:pt x="25222" y="8326"/>
                  </a:moveTo>
                  <a:cubicBezTo>
                    <a:pt x="25222" y="8326"/>
                    <a:pt x="25222" y="8326"/>
                    <a:pt x="25222" y="8327"/>
                  </a:cubicBezTo>
                  <a:cubicBezTo>
                    <a:pt x="25221" y="8327"/>
                    <a:pt x="25221" y="8326"/>
                    <a:pt x="25222" y="8326"/>
                  </a:cubicBezTo>
                  <a:close/>
                  <a:moveTo>
                    <a:pt x="11680" y="0"/>
                  </a:moveTo>
                  <a:cubicBezTo>
                    <a:pt x="5824" y="0"/>
                    <a:pt x="0" y="3272"/>
                    <a:pt x="221" y="3357"/>
                  </a:cubicBezTo>
                  <a:cubicBezTo>
                    <a:pt x="3422" y="3648"/>
                    <a:pt x="6505" y="4219"/>
                    <a:pt x="9534" y="5017"/>
                  </a:cubicBezTo>
                  <a:cubicBezTo>
                    <a:pt x="16435" y="6894"/>
                    <a:pt x="22882" y="10204"/>
                    <a:pt x="28414" y="14720"/>
                  </a:cubicBezTo>
                  <a:cubicBezTo>
                    <a:pt x="30808" y="16715"/>
                    <a:pt x="33093" y="18945"/>
                    <a:pt x="35151" y="21339"/>
                  </a:cubicBezTo>
                  <a:cubicBezTo>
                    <a:pt x="36413" y="15705"/>
                    <a:pt x="26065" y="8385"/>
                    <a:pt x="25269" y="8308"/>
                  </a:cubicBezTo>
                  <a:lnTo>
                    <a:pt x="25269" y="8308"/>
                  </a:lnTo>
                  <a:cubicBezTo>
                    <a:pt x="25673" y="8165"/>
                    <a:pt x="28404" y="7198"/>
                    <a:pt x="25675" y="5470"/>
                  </a:cubicBezTo>
                  <a:cubicBezTo>
                    <a:pt x="23379" y="4061"/>
                    <a:pt x="20370" y="3516"/>
                    <a:pt x="17605" y="3516"/>
                  </a:cubicBezTo>
                  <a:cubicBezTo>
                    <a:pt x="17345" y="3516"/>
                    <a:pt x="17088" y="3520"/>
                    <a:pt x="16834" y="3530"/>
                  </a:cubicBezTo>
                  <a:cubicBezTo>
                    <a:pt x="17568" y="3013"/>
                    <a:pt x="18711" y="1879"/>
                    <a:pt x="16317" y="846"/>
                  </a:cubicBezTo>
                  <a:cubicBezTo>
                    <a:pt x="14848" y="240"/>
                    <a:pt x="13263" y="0"/>
                    <a:pt x="11680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8" name="Google Shape;9558;p48"/>
            <p:cNvSpPr/>
            <p:nvPr/>
          </p:nvSpPr>
          <p:spPr>
            <a:xfrm rot="-5400000" flipH="1">
              <a:off x="6946088" y="3569463"/>
              <a:ext cx="122675" cy="102500"/>
            </a:xfrm>
            <a:custGeom>
              <a:avLst/>
              <a:gdLst/>
              <a:ahLst/>
              <a:cxnLst/>
              <a:rect l="l" t="t" r="r" b="b"/>
              <a:pathLst>
                <a:path w="4907" h="4100" fill="none" extrusionOk="0">
                  <a:moveTo>
                    <a:pt x="0" y="1"/>
                  </a:moveTo>
                  <a:lnTo>
                    <a:pt x="4906" y="409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9" name="Google Shape;9559;p48"/>
            <p:cNvSpPr/>
            <p:nvPr/>
          </p:nvSpPr>
          <p:spPr>
            <a:xfrm rot="-5400000" flipH="1">
              <a:off x="6991100" y="3606975"/>
              <a:ext cx="1375" cy="51275"/>
            </a:xfrm>
            <a:custGeom>
              <a:avLst/>
              <a:gdLst/>
              <a:ahLst/>
              <a:cxnLst/>
              <a:rect l="l" t="t" r="r" b="b"/>
              <a:pathLst>
                <a:path w="55" h="2051" fill="none" extrusionOk="0">
                  <a:moveTo>
                    <a:pt x="55" y="1"/>
                  </a:moveTo>
                  <a:lnTo>
                    <a:pt x="0" y="205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0" name="Google Shape;9560;p48"/>
            <p:cNvSpPr/>
            <p:nvPr/>
          </p:nvSpPr>
          <p:spPr>
            <a:xfrm rot="-5400000" flipH="1">
              <a:off x="6970563" y="3576263"/>
              <a:ext cx="34050" cy="2975"/>
            </a:xfrm>
            <a:custGeom>
              <a:avLst/>
              <a:gdLst/>
              <a:ahLst/>
              <a:cxnLst/>
              <a:rect l="l" t="t" r="r" b="b"/>
              <a:pathLst>
                <a:path w="1362" h="119" fill="none" extrusionOk="0">
                  <a:moveTo>
                    <a:pt x="1361" y="1"/>
                  </a:moveTo>
                  <a:lnTo>
                    <a:pt x="1" y="11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1" name="Google Shape;9561;p48"/>
            <p:cNvSpPr/>
            <p:nvPr/>
          </p:nvSpPr>
          <p:spPr>
            <a:xfrm rot="-5400000" flipH="1">
              <a:off x="7275725" y="3714550"/>
              <a:ext cx="11350" cy="159850"/>
            </a:xfrm>
            <a:custGeom>
              <a:avLst/>
              <a:gdLst/>
              <a:ahLst/>
              <a:cxnLst/>
              <a:rect l="l" t="t" r="r" b="b"/>
              <a:pathLst>
                <a:path w="454" h="6394" fill="none" extrusionOk="0">
                  <a:moveTo>
                    <a:pt x="454" y="0"/>
                  </a:moveTo>
                  <a:lnTo>
                    <a:pt x="0" y="639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2" name="Google Shape;9562;p48"/>
            <p:cNvSpPr/>
            <p:nvPr/>
          </p:nvSpPr>
          <p:spPr>
            <a:xfrm rot="-5400000" flipH="1">
              <a:off x="7260525" y="3799550"/>
              <a:ext cx="41500" cy="28600"/>
            </a:xfrm>
            <a:custGeom>
              <a:avLst/>
              <a:gdLst/>
              <a:ahLst/>
              <a:cxnLst/>
              <a:rect l="l" t="t" r="r" b="b"/>
              <a:pathLst>
                <a:path w="1660" h="1144" fill="none" extrusionOk="0">
                  <a:moveTo>
                    <a:pt x="1660" y="1"/>
                  </a:moveTo>
                  <a:lnTo>
                    <a:pt x="1" y="114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3" name="Google Shape;9563;p48"/>
            <p:cNvSpPr/>
            <p:nvPr/>
          </p:nvSpPr>
          <p:spPr>
            <a:xfrm rot="-5400000" flipH="1">
              <a:off x="7222900" y="3773275"/>
              <a:ext cx="22675" cy="25625"/>
            </a:xfrm>
            <a:custGeom>
              <a:avLst/>
              <a:gdLst/>
              <a:ahLst/>
              <a:cxnLst/>
              <a:rect l="l" t="t" r="r" b="b"/>
              <a:pathLst>
                <a:path w="907" h="1025" fill="none" extrusionOk="0">
                  <a:moveTo>
                    <a:pt x="907" y="102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4" name="Google Shape;9564;p48"/>
            <p:cNvSpPr/>
            <p:nvPr/>
          </p:nvSpPr>
          <p:spPr>
            <a:xfrm rot="-5400000" flipH="1">
              <a:off x="6833413" y="4260888"/>
              <a:ext cx="122675" cy="102950"/>
            </a:xfrm>
            <a:custGeom>
              <a:avLst/>
              <a:gdLst/>
              <a:ahLst/>
              <a:cxnLst/>
              <a:rect l="l" t="t" r="r" b="b"/>
              <a:pathLst>
                <a:path w="4907" h="4118" fill="none" extrusionOk="0">
                  <a:moveTo>
                    <a:pt x="4907" y="1"/>
                  </a:moveTo>
                  <a:lnTo>
                    <a:pt x="1" y="4118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5" name="Google Shape;9565;p48"/>
            <p:cNvSpPr/>
            <p:nvPr/>
          </p:nvSpPr>
          <p:spPr>
            <a:xfrm rot="-5400000" flipH="1">
              <a:off x="6883288" y="4320963"/>
              <a:ext cx="50125" cy="10000"/>
            </a:xfrm>
            <a:custGeom>
              <a:avLst/>
              <a:gdLst/>
              <a:ahLst/>
              <a:cxnLst/>
              <a:rect l="l" t="t" r="r" b="b"/>
              <a:pathLst>
                <a:path w="2005" h="400" fill="none" extrusionOk="0">
                  <a:moveTo>
                    <a:pt x="2005" y="400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6" name="Google Shape;9566;p48"/>
            <p:cNvSpPr/>
            <p:nvPr/>
          </p:nvSpPr>
          <p:spPr>
            <a:xfrm rot="-5400000" flipH="1">
              <a:off x="6854163" y="4322888"/>
              <a:ext cx="2750" cy="33125"/>
            </a:xfrm>
            <a:custGeom>
              <a:avLst/>
              <a:gdLst/>
              <a:ahLst/>
              <a:cxnLst/>
              <a:rect l="l" t="t" r="r" b="b"/>
              <a:pathLst>
                <a:path w="110" h="1325" fill="none" extrusionOk="0">
                  <a:moveTo>
                    <a:pt x="1" y="1324"/>
                  </a:moveTo>
                  <a:lnTo>
                    <a:pt x="110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7" name="Google Shape;9567;p48"/>
            <p:cNvSpPr/>
            <p:nvPr/>
          </p:nvSpPr>
          <p:spPr>
            <a:xfrm rot="-5400000" flipH="1">
              <a:off x="6682313" y="3551888"/>
              <a:ext cx="676050" cy="847425"/>
            </a:xfrm>
            <a:custGeom>
              <a:avLst/>
              <a:gdLst/>
              <a:ahLst/>
              <a:cxnLst/>
              <a:rect l="l" t="t" r="r" b="b"/>
              <a:pathLst>
                <a:path w="27042" h="33897" fill="none" extrusionOk="0">
                  <a:moveTo>
                    <a:pt x="2513" y="3021"/>
                  </a:moveTo>
                  <a:cubicBezTo>
                    <a:pt x="11708" y="1"/>
                    <a:pt x="21628" y="5015"/>
                    <a:pt x="24657" y="14265"/>
                  </a:cubicBezTo>
                  <a:cubicBezTo>
                    <a:pt x="27042" y="21628"/>
                    <a:pt x="23052" y="29562"/>
                    <a:pt x="15698" y="31965"/>
                  </a:cubicBezTo>
                  <a:cubicBezTo>
                    <a:pt x="9812" y="33897"/>
                    <a:pt x="3492" y="30651"/>
                    <a:pt x="1543" y="24775"/>
                  </a:cubicBezTo>
                  <a:cubicBezTo>
                    <a:pt x="1" y="20041"/>
                    <a:pt x="2567" y="15017"/>
                    <a:pt x="7301" y="13476"/>
                  </a:cubicBezTo>
                  <a:cubicBezTo>
                    <a:pt x="11064" y="12215"/>
                    <a:pt x="15117" y="14265"/>
                    <a:pt x="16369" y="18101"/>
                  </a:cubicBezTo>
                  <a:cubicBezTo>
                    <a:pt x="17339" y="21120"/>
                    <a:pt x="15689" y="24376"/>
                    <a:pt x="12714" y="25337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8" name="Google Shape;9568;p48"/>
            <p:cNvSpPr/>
            <p:nvPr/>
          </p:nvSpPr>
          <p:spPr>
            <a:xfrm rot="-5400000" flipH="1">
              <a:off x="6677225" y="3878000"/>
              <a:ext cx="149650" cy="168000"/>
            </a:xfrm>
            <a:custGeom>
              <a:avLst/>
              <a:gdLst/>
              <a:ahLst/>
              <a:cxnLst/>
              <a:rect l="l" t="t" r="r" b="b"/>
              <a:pathLst>
                <a:path w="5986" h="6720" fill="none" extrusionOk="0">
                  <a:moveTo>
                    <a:pt x="2975" y="0"/>
                  </a:moveTo>
                  <a:cubicBezTo>
                    <a:pt x="4000" y="336"/>
                    <a:pt x="4852" y="1088"/>
                    <a:pt x="5306" y="2158"/>
                  </a:cubicBezTo>
                  <a:cubicBezTo>
                    <a:pt x="5986" y="3700"/>
                    <a:pt x="5251" y="5532"/>
                    <a:pt x="3655" y="6212"/>
                  </a:cubicBezTo>
                  <a:cubicBezTo>
                    <a:pt x="2395" y="6720"/>
                    <a:pt x="962" y="6148"/>
                    <a:pt x="400" y="4897"/>
                  </a:cubicBezTo>
                  <a:cubicBezTo>
                    <a:pt x="1" y="3863"/>
                    <a:pt x="454" y="2730"/>
                    <a:pt x="1434" y="2322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9" name="Google Shape;9569;p48"/>
            <p:cNvSpPr/>
            <p:nvPr/>
          </p:nvSpPr>
          <p:spPr>
            <a:xfrm rot="-5400000" flipH="1">
              <a:off x="6706188" y="3907863"/>
              <a:ext cx="38550" cy="34375"/>
            </a:xfrm>
            <a:custGeom>
              <a:avLst/>
              <a:gdLst/>
              <a:ahLst/>
              <a:cxnLst/>
              <a:rect l="l" t="t" r="r" b="b"/>
              <a:pathLst>
                <a:path w="1542" h="1375" extrusionOk="0">
                  <a:moveTo>
                    <a:pt x="771" y="0"/>
                  </a:moveTo>
                  <a:cubicBezTo>
                    <a:pt x="704" y="0"/>
                    <a:pt x="637" y="11"/>
                    <a:pt x="572" y="33"/>
                  </a:cubicBezTo>
                  <a:cubicBezTo>
                    <a:pt x="227" y="160"/>
                    <a:pt x="0" y="549"/>
                    <a:pt x="118" y="894"/>
                  </a:cubicBezTo>
                  <a:cubicBezTo>
                    <a:pt x="208" y="1172"/>
                    <a:pt x="497" y="1375"/>
                    <a:pt x="795" y="1375"/>
                  </a:cubicBezTo>
                  <a:cubicBezTo>
                    <a:pt x="857" y="1375"/>
                    <a:pt x="919" y="1366"/>
                    <a:pt x="980" y="1347"/>
                  </a:cubicBezTo>
                  <a:cubicBezTo>
                    <a:pt x="1315" y="1230"/>
                    <a:pt x="1542" y="840"/>
                    <a:pt x="1433" y="486"/>
                  </a:cubicBezTo>
                  <a:cubicBezTo>
                    <a:pt x="1337" y="198"/>
                    <a:pt x="1061" y="0"/>
                    <a:pt x="771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0" name="Google Shape;9570;p48"/>
            <p:cNvSpPr/>
            <p:nvPr/>
          </p:nvSpPr>
          <p:spPr>
            <a:xfrm rot="-5400000" flipH="1">
              <a:off x="6152763" y="3375063"/>
              <a:ext cx="68700" cy="68725"/>
            </a:xfrm>
            <a:custGeom>
              <a:avLst/>
              <a:gdLst/>
              <a:ahLst/>
              <a:cxnLst/>
              <a:rect l="l" t="t" r="r" b="b"/>
              <a:pathLst>
                <a:path w="2748" h="2749" extrusionOk="0">
                  <a:moveTo>
                    <a:pt x="1379" y="1"/>
                  </a:moveTo>
                  <a:cubicBezTo>
                    <a:pt x="626" y="1"/>
                    <a:pt x="0" y="636"/>
                    <a:pt x="0" y="1370"/>
                  </a:cubicBezTo>
                  <a:cubicBezTo>
                    <a:pt x="0" y="2123"/>
                    <a:pt x="626" y="2748"/>
                    <a:pt x="1379" y="2748"/>
                  </a:cubicBezTo>
                  <a:cubicBezTo>
                    <a:pt x="2122" y="2748"/>
                    <a:pt x="2748" y="2114"/>
                    <a:pt x="2748" y="1370"/>
                  </a:cubicBezTo>
                  <a:cubicBezTo>
                    <a:pt x="2748" y="636"/>
                    <a:pt x="2122" y="1"/>
                    <a:pt x="1379" y="1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1" name="Google Shape;9571;p48"/>
            <p:cNvSpPr/>
            <p:nvPr/>
          </p:nvSpPr>
          <p:spPr>
            <a:xfrm rot="-5400000" flipH="1">
              <a:off x="6417950" y="4413300"/>
              <a:ext cx="43100" cy="43200"/>
            </a:xfrm>
            <a:custGeom>
              <a:avLst/>
              <a:gdLst/>
              <a:ahLst/>
              <a:cxnLst/>
              <a:rect l="l" t="t" r="r" b="b"/>
              <a:pathLst>
                <a:path w="1724" h="1728" extrusionOk="0">
                  <a:moveTo>
                    <a:pt x="935" y="1"/>
                  </a:moveTo>
                  <a:cubicBezTo>
                    <a:pt x="911" y="1"/>
                    <a:pt x="887" y="2"/>
                    <a:pt x="862" y="4"/>
                  </a:cubicBezTo>
                  <a:cubicBezTo>
                    <a:pt x="400" y="4"/>
                    <a:pt x="1" y="403"/>
                    <a:pt x="1" y="866"/>
                  </a:cubicBezTo>
                  <a:cubicBezTo>
                    <a:pt x="1" y="1328"/>
                    <a:pt x="400" y="1727"/>
                    <a:pt x="862" y="1727"/>
                  </a:cubicBezTo>
                  <a:cubicBezTo>
                    <a:pt x="1334" y="1727"/>
                    <a:pt x="1723" y="1319"/>
                    <a:pt x="1723" y="866"/>
                  </a:cubicBezTo>
                  <a:cubicBezTo>
                    <a:pt x="1723" y="384"/>
                    <a:pt x="1373" y="1"/>
                    <a:pt x="935" y="1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572" name="Google Shape;957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245556" cy="4786747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9519;p47"/>
          <p:cNvSpPr txBox="1">
            <a:spLocks noGrp="1"/>
          </p:cNvSpPr>
          <p:nvPr>
            <p:ph type="title"/>
          </p:nvPr>
        </p:nvSpPr>
        <p:spPr>
          <a:xfrm>
            <a:off x="6472930" y="1516946"/>
            <a:ext cx="2588444" cy="797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 smtClean="0"/>
              <a:t>P</a:t>
            </a:r>
            <a:r>
              <a:rPr lang="en" sz="1600" dirty="0" smtClean="0"/>
              <a:t>rocédure de commande</a:t>
            </a:r>
            <a:endParaRPr sz="16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31" name="Google Shape;9549;p48"/>
          <p:cNvSpPr txBox="1">
            <a:spLocks noGrp="1"/>
          </p:cNvSpPr>
          <p:nvPr>
            <p:ph type="subTitle" idx="1"/>
          </p:nvPr>
        </p:nvSpPr>
        <p:spPr>
          <a:xfrm>
            <a:off x="6555656" y="2484750"/>
            <a:ext cx="2420594" cy="1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 client peut passer une commande en ligne et </a:t>
            </a:r>
            <a:r>
              <a:rPr lang="en" sz="1700" dirty="0" smtClean="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 faire </a:t>
            </a:r>
            <a:r>
              <a:rPr lang="en" sz="1700" dirty="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livrer dans la localité où il se trouve</a:t>
            </a:r>
            <a:endParaRPr sz="1700" dirty="0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21" name="Google Shape;9521;p47"/>
          <p:cNvGrpSpPr/>
          <p:nvPr/>
        </p:nvGrpSpPr>
        <p:grpSpPr>
          <a:xfrm flipH="1">
            <a:off x="6472931" y="277550"/>
            <a:ext cx="1336450" cy="1088850"/>
            <a:chOff x="6107600" y="3375075"/>
            <a:chExt cx="1336450" cy="1088850"/>
          </a:xfrm>
        </p:grpSpPr>
        <p:sp>
          <p:nvSpPr>
            <p:cNvPr id="9522" name="Google Shape;9522;p47"/>
            <p:cNvSpPr/>
            <p:nvPr/>
          </p:nvSpPr>
          <p:spPr>
            <a:xfrm rot="-5400000" flipH="1">
              <a:off x="6748825" y="4282375"/>
              <a:ext cx="187050" cy="176050"/>
            </a:xfrm>
            <a:custGeom>
              <a:avLst/>
              <a:gdLst/>
              <a:ahLst/>
              <a:cxnLst/>
              <a:rect l="l" t="t" r="r" b="b"/>
              <a:pathLst>
                <a:path w="7482" h="7042" extrusionOk="0">
                  <a:moveTo>
                    <a:pt x="2961" y="1"/>
                  </a:moveTo>
                  <a:cubicBezTo>
                    <a:pt x="2416" y="1"/>
                    <a:pt x="1857" y="217"/>
                    <a:pt x="1370" y="648"/>
                  </a:cubicBezTo>
                  <a:cubicBezTo>
                    <a:pt x="917" y="1047"/>
                    <a:pt x="635" y="1509"/>
                    <a:pt x="454" y="2081"/>
                  </a:cubicBezTo>
                  <a:cubicBezTo>
                    <a:pt x="173" y="2942"/>
                    <a:pt x="1" y="6179"/>
                    <a:pt x="1" y="6533"/>
                  </a:cubicBezTo>
                  <a:lnTo>
                    <a:pt x="1" y="6869"/>
                  </a:lnTo>
                  <a:lnTo>
                    <a:pt x="336" y="6869"/>
                  </a:lnTo>
                  <a:cubicBezTo>
                    <a:pt x="602" y="6869"/>
                    <a:pt x="2631" y="7041"/>
                    <a:pt x="3940" y="7041"/>
                  </a:cubicBezTo>
                  <a:cubicBezTo>
                    <a:pt x="4329" y="7041"/>
                    <a:pt x="4655" y="7026"/>
                    <a:pt x="4852" y="6987"/>
                  </a:cubicBezTo>
                  <a:cubicBezTo>
                    <a:pt x="5414" y="6869"/>
                    <a:pt x="5886" y="6642"/>
                    <a:pt x="6339" y="6252"/>
                  </a:cubicBezTo>
                  <a:cubicBezTo>
                    <a:pt x="7482" y="5218"/>
                    <a:pt x="7309" y="3858"/>
                    <a:pt x="6566" y="3051"/>
                  </a:cubicBezTo>
                  <a:cubicBezTo>
                    <a:pt x="6167" y="2598"/>
                    <a:pt x="5641" y="2362"/>
                    <a:pt x="5133" y="2362"/>
                  </a:cubicBezTo>
                  <a:cubicBezTo>
                    <a:pt x="5188" y="1963"/>
                    <a:pt x="5079" y="1383"/>
                    <a:pt x="4625" y="820"/>
                  </a:cubicBezTo>
                  <a:cubicBezTo>
                    <a:pt x="4170" y="273"/>
                    <a:pt x="3574" y="1"/>
                    <a:pt x="29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3" name="Google Shape;9523;p47"/>
            <p:cNvSpPr/>
            <p:nvPr/>
          </p:nvSpPr>
          <p:spPr>
            <a:xfrm rot="-5400000" flipH="1">
              <a:off x="7148150" y="3721425"/>
              <a:ext cx="195200" cy="190300"/>
            </a:xfrm>
            <a:custGeom>
              <a:avLst/>
              <a:gdLst/>
              <a:ahLst/>
              <a:cxnLst/>
              <a:rect l="l" t="t" r="r" b="b"/>
              <a:pathLst>
                <a:path w="7808" h="7612" extrusionOk="0">
                  <a:moveTo>
                    <a:pt x="2261" y="1"/>
                  </a:moveTo>
                  <a:cubicBezTo>
                    <a:pt x="1249" y="1"/>
                    <a:pt x="457" y="655"/>
                    <a:pt x="164" y="1745"/>
                  </a:cubicBezTo>
                  <a:cubicBezTo>
                    <a:pt x="0" y="2371"/>
                    <a:pt x="0" y="2888"/>
                    <a:pt x="227" y="3395"/>
                  </a:cubicBezTo>
                  <a:cubicBezTo>
                    <a:pt x="508" y="4257"/>
                    <a:pt x="2159" y="7050"/>
                    <a:pt x="2331" y="7331"/>
                  </a:cubicBezTo>
                  <a:lnTo>
                    <a:pt x="2503" y="7612"/>
                  </a:lnTo>
                  <a:lnTo>
                    <a:pt x="2784" y="7449"/>
                  </a:lnTo>
                  <a:cubicBezTo>
                    <a:pt x="3129" y="7276"/>
                    <a:pt x="5922" y="5617"/>
                    <a:pt x="6547" y="5000"/>
                  </a:cubicBezTo>
                  <a:cubicBezTo>
                    <a:pt x="6946" y="4601"/>
                    <a:pt x="7228" y="4139"/>
                    <a:pt x="7409" y="3513"/>
                  </a:cubicBezTo>
                  <a:cubicBezTo>
                    <a:pt x="7808" y="2026"/>
                    <a:pt x="6901" y="992"/>
                    <a:pt x="5813" y="711"/>
                  </a:cubicBezTo>
                  <a:cubicBezTo>
                    <a:pt x="5736" y="705"/>
                    <a:pt x="5659" y="702"/>
                    <a:pt x="5581" y="702"/>
                  </a:cubicBezTo>
                  <a:cubicBezTo>
                    <a:pt x="5101" y="702"/>
                    <a:pt x="4616" y="823"/>
                    <a:pt x="4226" y="1065"/>
                  </a:cubicBezTo>
                  <a:cubicBezTo>
                    <a:pt x="4054" y="720"/>
                    <a:pt x="3655" y="267"/>
                    <a:pt x="2911" y="86"/>
                  </a:cubicBezTo>
                  <a:cubicBezTo>
                    <a:pt x="2687" y="28"/>
                    <a:pt x="2469" y="1"/>
                    <a:pt x="22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4" name="Google Shape;9524;p47"/>
            <p:cNvSpPr/>
            <p:nvPr/>
          </p:nvSpPr>
          <p:spPr>
            <a:xfrm rot="-5400000" flipH="1">
              <a:off x="6879163" y="3498838"/>
              <a:ext cx="190000" cy="175975"/>
            </a:xfrm>
            <a:custGeom>
              <a:avLst/>
              <a:gdLst/>
              <a:ahLst/>
              <a:cxnLst/>
              <a:rect l="l" t="t" r="r" b="b"/>
              <a:pathLst>
                <a:path w="7600" h="7039" extrusionOk="0">
                  <a:moveTo>
                    <a:pt x="4460" y="0"/>
                  </a:moveTo>
                  <a:cubicBezTo>
                    <a:pt x="3771" y="0"/>
                    <a:pt x="3149" y="348"/>
                    <a:pt x="2748" y="851"/>
                  </a:cubicBezTo>
                  <a:cubicBezTo>
                    <a:pt x="2403" y="1314"/>
                    <a:pt x="2240" y="1821"/>
                    <a:pt x="2294" y="2402"/>
                  </a:cubicBezTo>
                  <a:cubicBezTo>
                    <a:pt x="1895" y="2402"/>
                    <a:pt x="1315" y="2574"/>
                    <a:pt x="862" y="3136"/>
                  </a:cubicBezTo>
                  <a:cubicBezTo>
                    <a:pt x="0" y="4170"/>
                    <a:pt x="182" y="5476"/>
                    <a:pt x="1206" y="6337"/>
                  </a:cubicBezTo>
                  <a:cubicBezTo>
                    <a:pt x="1660" y="6736"/>
                    <a:pt x="2177" y="6963"/>
                    <a:pt x="2748" y="7017"/>
                  </a:cubicBezTo>
                  <a:cubicBezTo>
                    <a:pt x="2876" y="7032"/>
                    <a:pt x="3048" y="7039"/>
                    <a:pt x="3250" y="7039"/>
                  </a:cubicBezTo>
                  <a:cubicBezTo>
                    <a:pt x="4498" y="7039"/>
                    <a:pt x="6903" y="6791"/>
                    <a:pt x="7255" y="6791"/>
                  </a:cubicBezTo>
                  <a:lnTo>
                    <a:pt x="7599" y="6736"/>
                  </a:lnTo>
                  <a:lnTo>
                    <a:pt x="7545" y="6392"/>
                  </a:lnTo>
                  <a:cubicBezTo>
                    <a:pt x="7481" y="6056"/>
                    <a:pt x="7200" y="2801"/>
                    <a:pt x="6919" y="1939"/>
                  </a:cubicBezTo>
                  <a:cubicBezTo>
                    <a:pt x="6747" y="1368"/>
                    <a:pt x="6411" y="960"/>
                    <a:pt x="5940" y="570"/>
                  </a:cubicBezTo>
                  <a:cubicBezTo>
                    <a:pt x="5449" y="168"/>
                    <a:pt x="4938" y="0"/>
                    <a:pt x="4460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5" name="Google Shape;9525;p47"/>
            <p:cNvSpPr/>
            <p:nvPr/>
          </p:nvSpPr>
          <p:spPr>
            <a:xfrm rot="-5400000" flipH="1">
              <a:off x="6383663" y="3214874"/>
              <a:ext cx="243950" cy="624575"/>
            </a:xfrm>
            <a:custGeom>
              <a:avLst/>
              <a:gdLst/>
              <a:ahLst/>
              <a:cxnLst/>
              <a:rect l="l" t="t" r="r" b="b"/>
              <a:pathLst>
                <a:path w="9758" h="24983" extrusionOk="0">
                  <a:moveTo>
                    <a:pt x="1" y="0"/>
                  </a:moveTo>
                  <a:cubicBezTo>
                    <a:pt x="4" y="3"/>
                    <a:pt x="7" y="6"/>
                    <a:pt x="10" y="9"/>
                  </a:cubicBezTo>
                  <a:lnTo>
                    <a:pt x="10" y="9"/>
                  </a:lnTo>
                  <a:cubicBezTo>
                    <a:pt x="7" y="4"/>
                    <a:pt x="4" y="1"/>
                    <a:pt x="1" y="0"/>
                  </a:cubicBezTo>
                  <a:close/>
                  <a:moveTo>
                    <a:pt x="10" y="9"/>
                  </a:moveTo>
                  <a:cubicBezTo>
                    <a:pt x="175" y="294"/>
                    <a:pt x="482" y="6723"/>
                    <a:pt x="1996" y="9857"/>
                  </a:cubicBezTo>
                  <a:cubicBezTo>
                    <a:pt x="2254" y="10385"/>
                    <a:pt x="2537" y="10571"/>
                    <a:pt x="2803" y="10571"/>
                  </a:cubicBezTo>
                  <a:cubicBezTo>
                    <a:pt x="3170" y="10571"/>
                    <a:pt x="3506" y="10215"/>
                    <a:pt x="3701" y="9920"/>
                  </a:cubicBezTo>
                  <a:lnTo>
                    <a:pt x="3701" y="9920"/>
                  </a:lnTo>
                  <a:cubicBezTo>
                    <a:pt x="3646" y="11689"/>
                    <a:pt x="3592" y="13566"/>
                    <a:pt x="4100" y="15053"/>
                  </a:cubicBezTo>
                  <a:cubicBezTo>
                    <a:pt x="4294" y="15673"/>
                    <a:pt x="4580" y="15877"/>
                    <a:pt x="4874" y="15877"/>
                  </a:cubicBezTo>
                  <a:cubicBezTo>
                    <a:pt x="5444" y="15877"/>
                    <a:pt x="6040" y="15107"/>
                    <a:pt x="6040" y="15107"/>
                  </a:cubicBezTo>
                  <a:cubicBezTo>
                    <a:pt x="6276" y="15107"/>
                    <a:pt x="7183" y="22461"/>
                    <a:pt x="9704" y="24982"/>
                  </a:cubicBezTo>
                  <a:cubicBezTo>
                    <a:pt x="9758" y="22860"/>
                    <a:pt x="9595" y="20675"/>
                    <a:pt x="9259" y="18562"/>
                  </a:cubicBezTo>
                  <a:cubicBezTo>
                    <a:pt x="8452" y="13711"/>
                    <a:pt x="6666" y="8814"/>
                    <a:pt x="3973" y="4715"/>
                  </a:cubicBezTo>
                  <a:cubicBezTo>
                    <a:pt x="2832" y="2951"/>
                    <a:pt x="1484" y="1547"/>
                    <a:pt x="10" y="9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6" name="Google Shape;9526;p47"/>
            <p:cNvSpPr/>
            <p:nvPr/>
          </p:nvSpPr>
          <p:spPr>
            <a:xfrm rot="-5400000" flipH="1">
              <a:off x="6345150" y="3252950"/>
              <a:ext cx="321775" cy="623775"/>
            </a:xfrm>
            <a:custGeom>
              <a:avLst/>
              <a:gdLst/>
              <a:ahLst/>
              <a:cxnLst/>
              <a:rect l="l" t="t" r="r" b="b"/>
              <a:pathLst>
                <a:path w="12871" h="24951" extrusionOk="0">
                  <a:moveTo>
                    <a:pt x="10492" y="13813"/>
                  </a:moveTo>
                  <a:cubicBezTo>
                    <a:pt x="10493" y="13813"/>
                    <a:pt x="10493" y="13813"/>
                    <a:pt x="10493" y="13813"/>
                  </a:cubicBezTo>
                  <a:lnTo>
                    <a:pt x="10493" y="13813"/>
                  </a:lnTo>
                  <a:cubicBezTo>
                    <a:pt x="10492" y="13813"/>
                    <a:pt x="10490" y="13814"/>
                    <a:pt x="10489" y="13815"/>
                  </a:cubicBezTo>
                  <a:cubicBezTo>
                    <a:pt x="10489" y="13813"/>
                    <a:pt x="10490" y="13813"/>
                    <a:pt x="10492" y="13813"/>
                  </a:cubicBezTo>
                  <a:close/>
                  <a:moveTo>
                    <a:pt x="38" y="1"/>
                  </a:moveTo>
                  <a:cubicBezTo>
                    <a:pt x="12" y="1"/>
                    <a:pt x="0" y="5"/>
                    <a:pt x="6" y="13"/>
                  </a:cubicBezTo>
                  <a:cubicBezTo>
                    <a:pt x="1475" y="1555"/>
                    <a:pt x="2853" y="3269"/>
                    <a:pt x="3996" y="5037"/>
                  </a:cubicBezTo>
                  <a:cubicBezTo>
                    <a:pt x="6671" y="9136"/>
                    <a:pt x="8448" y="13760"/>
                    <a:pt x="9246" y="18557"/>
                  </a:cubicBezTo>
                  <a:cubicBezTo>
                    <a:pt x="9582" y="20607"/>
                    <a:pt x="9754" y="22783"/>
                    <a:pt x="9700" y="24950"/>
                  </a:cubicBezTo>
                  <a:cubicBezTo>
                    <a:pt x="12871" y="22596"/>
                    <a:pt x="10856" y="14013"/>
                    <a:pt x="10508" y="13816"/>
                  </a:cubicBezTo>
                  <a:lnTo>
                    <a:pt x="10508" y="13816"/>
                  </a:lnTo>
                  <a:cubicBezTo>
                    <a:pt x="10606" y="13844"/>
                    <a:pt x="11054" y="14043"/>
                    <a:pt x="11457" y="14043"/>
                  </a:cubicBezTo>
                  <a:cubicBezTo>
                    <a:pt x="11937" y="14043"/>
                    <a:pt x="12351" y="13760"/>
                    <a:pt x="12030" y="12563"/>
                  </a:cubicBezTo>
                  <a:cubicBezTo>
                    <a:pt x="11468" y="10623"/>
                    <a:pt x="9926" y="8800"/>
                    <a:pt x="8385" y="7540"/>
                  </a:cubicBezTo>
                  <a:lnTo>
                    <a:pt x="8385" y="7540"/>
                  </a:lnTo>
                  <a:cubicBezTo>
                    <a:pt x="8461" y="7547"/>
                    <a:pt x="8546" y="7552"/>
                    <a:pt x="8636" y="7552"/>
                  </a:cubicBezTo>
                  <a:cubicBezTo>
                    <a:pt x="9209" y="7552"/>
                    <a:pt x="9944" y="7333"/>
                    <a:pt x="9364" y="6007"/>
                  </a:cubicBezTo>
                  <a:cubicBezTo>
                    <a:pt x="7240" y="1656"/>
                    <a:pt x="571" y="1"/>
                    <a:pt x="38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7" name="Google Shape;9527;p47"/>
            <p:cNvSpPr/>
            <p:nvPr/>
          </p:nvSpPr>
          <p:spPr>
            <a:xfrm rot="-5400000" flipH="1">
              <a:off x="5975813" y="3610488"/>
              <a:ext cx="879400" cy="450725"/>
            </a:xfrm>
            <a:custGeom>
              <a:avLst/>
              <a:gdLst/>
              <a:ahLst/>
              <a:cxnLst/>
              <a:rect l="l" t="t" r="r" b="b"/>
              <a:pathLst>
                <a:path w="35176" h="18029" extrusionOk="0">
                  <a:moveTo>
                    <a:pt x="4" y="1"/>
                  </a:moveTo>
                  <a:cubicBezTo>
                    <a:pt x="3" y="1"/>
                    <a:pt x="2" y="1"/>
                    <a:pt x="1" y="1"/>
                  </a:cubicBezTo>
                  <a:cubicBezTo>
                    <a:pt x="5" y="1"/>
                    <a:pt x="10" y="2"/>
                    <a:pt x="15" y="2"/>
                  </a:cubicBezTo>
                  <a:lnTo>
                    <a:pt x="15" y="2"/>
                  </a:lnTo>
                  <a:cubicBezTo>
                    <a:pt x="11" y="1"/>
                    <a:pt x="7" y="1"/>
                    <a:pt x="4" y="1"/>
                  </a:cubicBezTo>
                  <a:close/>
                  <a:moveTo>
                    <a:pt x="15" y="2"/>
                  </a:moveTo>
                  <a:cubicBezTo>
                    <a:pt x="465" y="122"/>
                    <a:pt x="7333" y="6990"/>
                    <a:pt x="12070" y="8960"/>
                  </a:cubicBezTo>
                  <a:cubicBezTo>
                    <a:pt x="12415" y="9081"/>
                    <a:pt x="12703" y="9134"/>
                    <a:pt x="12941" y="9134"/>
                  </a:cubicBezTo>
                  <a:cubicBezTo>
                    <a:pt x="14042" y="9134"/>
                    <a:pt x="14100" y="8009"/>
                    <a:pt x="14011" y="7301"/>
                  </a:cubicBezTo>
                  <a:lnTo>
                    <a:pt x="14011" y="7301"/>
                  </a:lnTo>
                  <a:cubicBezTo>
                    <a:pt x="15724" y="9296"/>
                    <a:pt x="17493" y="11409"/>
                    <a:pt x="19488" y="12551"/>
                  </a:cubicBezTo>
                  <a:cubicBezTo>
                    <a:pt x="19917" y="12807"/>
                    <a:pt x="20261" y="12912"/>
                    <a:pt x="20537" y="12912"/>
                  </a:cubicBezTo>
                  <a:cubicBezTo>
                    <a:pt x="21798" y="12912"/>
                    <a:pt x="21646" y="10728"/>
                    <a:pt x="21646" y="10728"/>
                  </a:cubicBezTo>
                  <a:cubicBezTo>
                    <a:pt x="21650" y="10725"/>
                    <a:pt x="21657" y="10723"/>
                    <a:pt x="21665" y="10723"/>
                  </a:cubicBezTo>
                  <a:cubicBezTo>
                    <a:pt x="22185" y="10723"/>
                    <a:pt x="30060" y="17689"/>
                    <a:pt x="35175" y="18028"/>
                  </a:cubicBezTo>
                  <a:cubicBezTo>
                    <a:pt x="35175" y="18010"/>
                    <a:pt x="35175" y="18010"/>
                    <a:pt x="35157" y="18001"/>
                  </a:cubicBezTo>
                  <a:cubicBezTo>
                    <a:pt x="33108" y="15562"/>
                    <a:pt x="31058" y="13376"/>
                    <a:pt x="28610" y="11381"/>
                  </a:cubicBezTo>
                  <a:cubicBezTo>
                    <a:pt x="23079" y="6884"/>
                    <a:pt x="16513" y="3519"/>
                    <a:pt x="9613" y="1633"/>
                  </a:cubicBezTo>
                  <a:cubicBezTo>
                    <a:pt x="6588" y="773"/>
                    <a:pt x="3148" y="284"/>
                    <a:pt x="15" y="2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8" name="Google Shape;9528;p47"/>
            <p:cNvSpPr/>
            <p:nvPr/>
          </p:nvSpPr>
          <p:spPr>
            <a:xfrm rot="-5400000" flipH="1">
              <a:off x="5919175" y="3585175"/>
              <a:ext cx="910350" cy="533500"/>
            </a:xfrm>
            <a:custGeom>
              <a:avLst/>
              <a:gdLst/>
              <a:ahLst/>
              <a:cxnLst/>
              <a:rect l="l" t="t" r="r" b="b"/>
              <a:pathLst>
                <a:path w="36414" h="21340" extrusionOk="0">
                  <a:moveTo>
                    <a:pt x="25222" y="8326"/>
                  </a:moveTo>
                  <a:cubicBezTo>
                    <a:pt x="25222" y="8326"/>
                    <a:pt x="25222" y="8326"/>
                    <a:pt x="25222" y="8327"/>
                  </a:cubicBezTo>
                  <a:cubicBezTo>
                    <a:pt x="25221" y="8327"/>
                    <a:pt x="25221" y="8326"/>
                    <a:pt x="25222" y="8326"/>
                  </a:cubicBezTo>
                  <a:close/>
                  <a:moveTo>
                    <a:pt x="11680" y="0"/>
                  </a:moveTo>
                  <a:cubicBezTo>
                    <a:pt x="5824" y="0"/>
                    <a:pt x="0" y="3272"/>
                    <a:pt x="221" y="3357"/>
                  </a:cubicBezTo>
                  <a:cubicBezTo>
                    <a:pt x="3422" y="3648"/>
                    <a:pt x="6505" y="4219"/>
                    <a:pt x="9534" y="5017"/>
                  </a:cubicBezTo>
                  <a:cubicBezTo>
                    <a:pt x="16435" y="6894"/>
                    <a:pt x="22882" y="10204"/>
                    <a:pt x="28414" y="14720"/>
                  </a:cubicBezTo>
                  <a:cubicBezTo>
                    <a:pt x="30808" y="16715"/>
                    <a:pt x="33093" y="18945"/>
                    <a:pt x="35151" y="21339"/>
                  </a:cubicBezTo>
                  <a:cubicBezTo>
                    <a:pt x="36413" y="15705"/>
                    <a:pt x="26065" y="8385"/>
                    <a:pt x="25269" y="8308"/>
                  </a:cubicBezTo>
                  <a:lnTo>
                    <a:pt x="25269" y="8308"/>
                  </a:lnTo>
                  <a:cubicBezTo>
                    <a:pt x="25673" y="8165"/>
                    <a:pt x="28404" y="7198"/>
                    <a:pt x="25675" y="5470"/>
                  </a:cubicBezTo>
                  <a:cubicBezTo>
                    <a:pt x="23379" y="4061"/>
                    <a:pt x="20370" y="3516"/>
                    <a:pt x="17605" y="3516"/>
                  </a:cubicBezTo>
                  <a:cubicBezTo>
                    <a:pt x="17345" y="3516"/>
                    <a:pt x="17088" y="3520"/>
                    <a:pt x="16834" y="3530"/>
                  </a:cubicBezTo>
                  <a:cubicBezTo>
                    <a:pt x="17568" y="3013"/>
                    <a:pt x="18711" y="1879"/>
                    <a:pt x="16317" y="846"/>
                  </a:cubicBezTo>
                  <a:cubicBezTo>
                    <a:pt x="14848" y="240"/>
                    <a:pt x="13263" y="0"/>
                    <a:pt x="11680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9" name="Google Shape;9529;p47"/>
            <p:cNvSpPr/>
            <p:nvPr/>
          </p:nvSpPr>
          <p:spPr>
            <a:xfrm rot="-5400000" flipH="1">
              <a:off x="6946088" y="3569463"/>
              <a:ext cx="122675" cy="102500"/>
            </a:xfrm>
            <a:custGeom>
              <a:avLst/>
              <a:gdLst/>
              <a:ahLst/>
              <a:cxnLst/>
              <a:rect l="l" t="t" r="r" b="b"/>
              <a:pathLst>
                <a:path w="4907" h="4100" fill="none" extrusionOk="0">
                  <a:moveTo>
                    <a:pt x="0" y="1"/>
                  </a:moveTo>
                  <a:lnTo>
                    <a:pt x="4906" y="409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0" name="Google Shape;9530;p47"/>
            <p:cNvSpPr/>
            <p:nvPr/>
          </p:nvSpPr>
          <p:spPr>
            <a:xfrm rot="-5400000" flipH="1">
              <a:off x="6991100" y="3606975"/>
              <a:ext cx="1375" cy="51275"/>
            </a:xfrm>
            <a:custGeom>
              <a:avLst/>
              <a:gdLst/>
              <a:ahLst/>
              <a:cxnLst/>
              <a:rect l="l" t="t" r="r" b="b"/>
              <a:pathLst>
                <a:path w="55" h="2051" fill="none" extrusionOk="0">
                  <a:moveTo>
                    <a:pt x="55" y="1"/>
                  </a:moveTo>
                  <a:lnTo>
                    <a:pt x="0" y="205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1" name="Google Shape;9531;p47"/>
            <p:cNvSpPr/>
            <p:nvPr/>
          </p:nvSpPr>
          <p:spPr>
            <a:xfrm rot="-5400000" flipH="1">
              <a:off x="6970563" y="3576263"/>
              <a:ext cx="34050" cy="2975"/>
            </a:xfrm>
            <a:custGeom>
              <a:avLst/>
              <a:gdLst/>
              <a:ahLst/>
              <a:cxnLst/>
              <a:rect l="l" t="t" r="r" b="b"/>
              <a:pathLst>
                <a:path w="1362" h="119" fill="none" extrusionOk="0">
                  <a:moveTo>
                    <a:pt x="1361" y="1"/>
                  </a:moveTo>
                  <a:lnTo>
                    <a:pt x="1" y="11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2" name="Google Shape;9532;p47"/>
            <p:cNvSpPr/>
            <p:nvPr/>
          </p:nvSpPr>
          <p:spPr>
            <a:xfrm rot="-5400000" flipH="1">
              <a:off x="7275725" y="3714550"/>
              <a:ext cx="11350" cy="159850"/>
            </a:xfrm>
            <a:custGeom>
              <a:avLst/>
              <a:gdLst/>
              <a:ahLst/>
              <a:cxnLst/>
              <a:rect l="l" t="t" r="r" b="b"/>
              <a:pathLst>
                <a:path w="454" h="6394" fill="none" extrusionOk="0">
                  <a:moveTo>
                    <a:pt x="454" y="0"/>
                  </a:moveTo>
                  <a:lnTo>
                    <a:pt x="0" y="639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3" name="Google Shape;9533;p47"/>
            <p:cNvSpPr/>
            <p:nvPr/>
          </p:nvSpPr>
          <p:spPr>
            <a:xfrm rot="-5400000" flipH="1">
              <a:off x="7260525" y="3799550"/>
              <a:ext cx="41500" cy="28600"/>
            </a:xfrm>
            <a:custGeom>
              <a:avLst/>
              <a:gdLst/>
              <a:ahLst/>
              <a:cxnLst/>
              <a:rect l="l" t="t" r="r" b="b"/>
              <a:pathLst>
                <a:path w="1660" h="1144" fill="none" extrusionOk="0">
                  <a:moveTo>
                    <a:pt x="1660" y="1"/>
                  </a:moveTo>
                  <a:lnTo>
                    <a:pt x="1" y="114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4" name="Google Shape;9534;p47"/>
            <p:cNvSpPr/>
            <p:nvPr/>
          </p:nvSpPr>
          <p:spPr>
            <a:xfrm rot="-5400000" flipH="1">
              <a:off x="7222900" y="3773275"/>
              <a:ext cx="22675" cy="25625"/>
            </a:xfrm>
            <a:custGeom>
              <a:avLst/>
              <a:gdLst/>
              <a:ahLst/>
              <a:cxnLst/>
              <a:rect l="l" t="t" r="r" b="b"/>
              <a:pathLst>
                <a:path w="907" h="1025" fill="none" extrusionOk="0">
                  <a:moveTo>
                    <a:pt x="907" y="102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5" name="Google Shape;9535;p47"/>
            <p:cNvSpPr/>
            <p:nvPr/>
          </p:nvSpPr>
          <p:spPr>
            <a:xfrm rot="-5400000" flipH="1">
              <a:off x="6833413" y="4260888"/>
              <a:ext cx="122675" cy="102950"/>
            </a:xfrm>
            <a:custGeom>
              <a:avLst/>
              <a:gdLst/>
              <a:ahLst/>
              <a:cxnLst/>
              <a:rect l="l" t="t" r="r" b="b"/>
              <a:pathLst>
                <a:path w="4907" h="4118" fill="none" extrusionOk="0">
                  <a:moveTo>
                    <a:pt x="4907" y="1"/>
                  </a:moveTo>
                  <a:lnTo>
                    <a:pt x="1" y="4118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6" name="Google Shape;9536;p47"/>
            <p:cNvSpPr/>
            <p:nvPr/>
          </p:nvSpPr>
          <p:spPr>
            <a:xfrm rot="-5400000" flipH="1">
              <a:off x="6883288" y="4320963"/>
              <a:ext cx="50125" cy="10000"/>
            </a:xfrm>
            <a:custGeom>
              <a:avLst/>
              <a:gdLst/>
              <a:ahLst/>
              <a:cxnLst/>
              <a:rect l="l" t="t" r="r" b="b"/>
              <a:pathLst>
                <a:path w="2005" h="400" fill="none" extrusionOk="0">
                  <a:moveTo>
                    <a:pt x="2005" y="400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7" name="Google Shape;9537;p47"/>
            <p:cNvSpPr/>
            <p:nvPr/>
          </p:nvSpPr>
          <p:spPr>
            <a:xfrm rot="-5400000" flipH="1">
              <a:off x="6854163" y="4322888"/>
              <a:ext cx="2750" cy="33125"/>
            </a:xfrm>
            <a:custGeom>
              <a:avLst/>
              <a:gdLst/>
              <a:ahLst/>
              <a:cxnLst/>
              <a:rect l="l" t="t" r="r" b="b"/>
              <a:pathLst>
                <a:path w="110" h="1325" fill="none" extrusionOk="0">
                  <a:moveTo>
                    <a:pt x="1" y="1324"/>
                  </a:moveTo>
                  <a:lnTo>
                    <a:pt x="110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8" name="Google Shape;9538;p47"/>
            <p:cNvSpPr/>
            <p:nvPr/>
          </p:nvSpPr>
          <p:spPr>
            <a:xfrm rot="-5400000" flipH="1">
              <a:off x="6682313" y="3551888"/>
              <a:ext cx="676050" cy="847425"/>
            </a:xfrm>
            <a:custGeom>
              <a:avLst/>
              <a:gdLst/>
              <a:ahLst/>
              <a:cxnLst/>
              <a:rect l="l" t="t" r="r" b="b"/>
              <a:pathLst>
                <a:path w="27042" h="33897" fill="none" extrusionOk="0">
                  <a:moveTo>
                    <a:pt x="2513" y="3021"/>
                  </a:moveTo>
                  <a:cubicBezTo>
                    <a:pt x="11708" y="1"/>
                    <a:pt x="21628" y="5015"/>
                    <a:pt x="24657" y="14265"/>
                  </a:cubicBezTo>
                  <a:cubicBezTo>
                    <a:pt x="27042" y="21628"/>
                    <a:pt x="23052" y="29562"/>
                    <a:pt x="15698" y="31965"/>
                  </a:cubicBezTo>
                  <a:cubicBezTo>
                    <a:pt x="9812" y="33897"/>
                    <a:pt x="3492" y="30651"/>
                    <a:pt x="1543" y="24775"/>
                  </a:cubicBezTo>
                  <a:cubicBezTo>
                    <a:pt x="1" y="20041"/>
                    <a:pt x="2567" y="15017"/>
                    <a:pt x="7301" y="13476"/>
                  </a:cubicBezTo>
                  <a:cubicBezTo>
                    <a:pt x="11064" y="12215"/>
                    <a:pt x="15117" y="14265"/>
                    <a:pt x="16369" y="18101"/>
                  </a:cubicBezTo>
                  <a:cubicBezTo>
                    <a:pt x="17339" y="21120"/>
                    <a:pt x="15689" y="24376"/>
                    <a:pt x="12714" y="25337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9" name="Google Shape;9539;p47"/>
            <p:cNvSpPr/>
            <p:nvPr/>
          </p:nvSpPr>
          <p:spPr>
            <a:xfrm rot="-5400000" flipH="1">
              <a:off x="6677225" y="3878000"/>
              <a:ext cx="149650" cy="168000"/>
            </a:xfrm>
            <a:custGeom>
              <a:avLst/>
              <a:gdLst/>
              <a:ahLst/>
              <a:cxnLst/>
              <a:rect l="l" t="t" r="r" b="b"/>
              <a:pathLst>
                <a:path w="5986" h="6720" fill="none" extrusionOk="0">
                  <a:moveTo>
                    <a:pt x="2975" y="0"/>
                  </a:moveTo>
                  <a:cubicBezTo>
                    <a:pt x="4000" y="336"/>
                    <a:pt x="4852" y="1088"/>
                    <a:pt x="5306" y="2158"/>
                  </a:cubicBezTo>
                  <a:cubicBezTo>
                    <a:pt x="5986" y="3700"/>
                    <a:pt x="5251" y="5532"/>
                    <a:pt x="3655" y="6212"/>
                  </a:cubicBezTo>
                  <a:cubicBezTo>
                    <a:pt x="2395" y="6720"/>
                    <a:pt x="962" y="6148"/>
                    <a:pt x="400" y="4897"/>
                  </a:cubicBezTo>
                  <a:cubicBezTo>
                    <a:pt x="1" y="3863"/>
                    <a:pt x="454" y="2730"/>
                    <a:pt x="1434" y="2322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0" name="Google Shape;9540;p47"/>
            <p:cNvSpPr/>
            <p:nvPr/>
          </p:nvSpPr>
          <p:spPr>
            <a:xfrm rot="-5400000" flipH="1">
              <a:off x="6706188" y="3907863"/>
              <a:ext cx="38550" cy="34375"/>
            </a:xfrm>
            <a:custGeom>
              <a:avLst/>
              <a:gdLst/>
              <a:ahLst/>
              <a:cxnLst/>
              <a:rect l="l" t="t" r="r" b="b"/>
              <a:pathLst>
                <a:path w="1542" h="1375" extrusionOk="0">
                  <a:moveTo>
                    <a:pt x="771" y="0"/>
                  </a:moveTo>
                  <a:cubicBezTo>
                    <a:pt x="704" y="0"/>
                    <a:pt x="637" y="11"/>
                    <a:pt x="572" y="33"/>
                  </a:cubicBezTo>
                  <a:cubicBezTo>
                    <a:pt x="227" y="160"/>
                    <a:pt x="0" y="549"/>
                    <a:pt x="118" y="894"/>
                  </a:cubicBezTo>
                  <a:cubicBezTo>
                    <a:pt x="208" y="1172"/>
                    <a:pt x="497" y="1375"/>
                    <a:pt x="795" y="1375"/>
                  </a:cubicBezTo>
                  <a:cubicBezTo>
                    <a:pt x="857" y="1375"/>
                    <a:pt x="919" y="1366"/>
                    <a:pt x="980" y="1347"/>
                  </a:cubicBezTo>
                  <a:cubicBezTo>
                    <a:pt x="1315" y="1230"/>
                    <a:pt x="1542" y="840"/>
                    <a:pt x="1433" y="486"/>
                  </a:cubicBezTo>
                  <a:cubicBezTo>
                    <a:pt x="1337" y="198"/>
                    <a:pt x="1061" y="0"/>
                    <a:pt x="771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1" name="Google Shape;9541;p47"/>
            <p:cNvSpPr/>
            <p:nvPr/>
          </p:nvSpPr>
          <p:spPr>
            <a:xfrm rot="-5400000" flipH="1">
              <a:off x="6152763" y="3375063"/>
              <a:ext cx="68700" cy="68725"/>
            </a:xfrm>
            <a:custGeom>
              <a:avLst/>
              <a:gdLst/>
              <a:ahLst/>
              <a:cxnLst/>
              <a:rect l="l" t="t" r="r" b="b"/>
              <a:pathLst>
                <a:path w="2748" h="2749" extrusionOk="0">
                  <a:moveTo>
                    <a:pt x="1379" y="1"/>
                  </a:moveTo>
                  <a:cubicBezTo>
                    <a:pt x="626" y="1"/>
                    <a:pt x="0" y="636"/>
                    <a:pt x="0" y="1370"/>
                  </a:cubicBezTo>
                  <a:cubicBezTo>
                    <a:pt x="0" y="2123"/>
                    <a:pt x="626" y="2748"/>
                    <a:pt x="1379" y="2748"/>
                  </a:cubicBezTo>
                  <a:cubicBezTo>
                    <a:pt x="2122" y="2748"/>
                    <a:pt x="2748" y="2114"/>
                    <a:pt x="2748" y="1370"/>
                  </a:cubicBezTo>
                  <a:cubicBezTo>
                    <a:pt x="2748" y="636"/>
                    <a:pt x="2122" y="1"/>
                    <a:pt x="1379" y="1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2" name="Google Shape;9542;p47"/>
            <p:cNvSpPr/>
            <p:nvPr/>
          </p:nvSpPr>
          <p:spPr>
            <a:xfrm rot="-5400000" flipH="1">
              <a:off x="6417950" y="4413300"/>
              <a:ext cx="43100" cy="43200"/>
            </a:xfrm>
            <a:custGeom>
              <a:avLst/>
              <a:gdLst/>
              <a:ahLst/>
              <a:cxnLst/>
              <a:rect l="l" t="t" r="r" b="b"/>
              <a:pathLst>
                <a:path w="1724" h="1728" extrusionOk="0">
                  <a:moveTo>
                    <a:pt x="935" y="1"/>
                  </a:moveTo>
                  <a:cubicBezTo>
                    <a:pt x="911" y="1"/>
                    <a:pt x="887" y="2"/>
                    <a:pt x="862" y="4"/>
                  </a:cubicBezTo>
                  <a:cubicBezTo>
                    <a:pt x="400" y="4"/>
                    <a:pt x="1" y="403"/>
                    <a:pt x="1" y="866"/>
                  </a:cubicBezTo>
                  <a:cubicBezTo>
                    <a:pt x="1" y="1328"/>
                    <a:pt x="400" y="1727"/>
                    <a:pt x="862" y="1727"/>
                  </a:cubicBezTo>
                  <a:cubicBezTo>
                    <a:pt x="1334" y="1727"/>
                    <a:pt x="1723" y="1319"/>
                    <a:pt x="1723" y="866"/>
                  </a:cubicBezTo>
                  <a:cubicBezTo>
                    <a:pt x="1723" y="384"/>
                    <a:pt x="1373" y="1"/>
                    <a:pt x="935" y="1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543" name="Google Shape;954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975" y="367326"/>
            <a:ext cx="6248755" cy="462377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9519;p47"/>
          <p:cNvSpPr txBox="1">
            <a:spLocks noGrp="1"/>
          </p:cNvSpPr>
          <p:nvPr>
            <p:ph type="title"/>
          </p:nvPr>
        </p:nvSpPr>
        <p:spPr>
          <a:xfrm>
            <a:off x="6428609" y="2194113"/>
            <a:ext cx="2588444" cy="6252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/>
              <a:t>Validation des </a:t>
            </a:r>
            <a:r>
              <a:rPr lang="en" sz="1600" dirty="0" smtClean="0"/>
              <a:t>boutiques</a:t>
            </a:r>
            <a:br>
              <a:rPr lang="en" sz="1600" dirty="0" smtClean="0"/>
            </a:br>
            <a:endParaRPr sz="16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26" name="Google Shape;9549;p48"/>
          <p:cNvSpPr txBox="1">
            <a:spLocks noGrp="1"/>
          </p:cNvSpPr>
          <p:nvPr>
            <p:ph type="subTitle" idx="1"/>
          </p:nvPr>
        </p:nvSpPr>
        <p:spPr>
          <a:xfrm>
            <a:off x="6576081" y="3004813"/>
            <a:ext cx="2420594" cy="1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 client peut passer une commande en ligne et </a:t>
            </a:r>
            <a:r>
              <a:rPr lang="en" sz="1700" dirty="0" smtClean="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 faire </a:t>
            </a:r>
            <a:r>
              <a:rPr lang="en" sz="1700" dirty="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livrer dans la localité où il se trouve</a:t>
            </a:r>
            <a:endParaRPr sz="1700" dirty="0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7" name="Google Shape;9577;p49"/>
          <p:cNvSpPr txBox="1">
            <a:spLocks noGrp="1"/>
          </p:cNvSpPr>
          <p:nvPr>
            <p:ph type="title"/>
          </p:nvPr>
        </p:nvSpPr>
        <p:spPr>
          <a:xfrm>
            <a:off x="1069219" y="444933"/>
            <a:ext cx="727656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3- Environnements techniques</a:t>
            </a:r>
            <a:endParaRPr dirty="0"/>
          </a:p>
        </p:txBody>
      </p:sp>
      <p:grpSp>
        <p:nvGrpSpPr>
          <p:cNvPr id="9578" name="Google Shape;9578;p49"/>
          <p:cNvGrpSpPr/>
          <p:nvPr/>
        </p:nvGrpSpPr>
        <p:grpSpPr>
          <a:xfrm>
            <a:off x="1319406" y="3218763"/>
            <a:ext cx="1556750" cy="680025"/>
            <a:chOff x="4565275" y="1982813"/>
            <a:chExt cx="1556750" cy="680025"/>
          </a:xfrm>
        </p:grpSpPr>
        <p:sp>
          <p:nvSpPr>
            <p:cNvPr id="9579" name="Google Shape;9579;p49"/>
            <p:cNvSpPr/>
            <p:nvPr/>
          </p:nvSpPr>
          <p:spPr>
            <a:xfrm>
              <a:off x="4565275" y="2397088"/>
              <a:ext cx="287725" cy="265750"/>
            </a:xfrm>
            <a:custGeom>
              <a:avLst/>
              <a:gdLst/>
              <a:ahLst/>
              <a:cxnLst/>
              <a:rect l="l" t="t" r="r" b="b"/>
              <a:pathLst>
                <a:path w="11509" h="10630" extrusionOk="0">
                  <a:moveTo>
                    <a:pt x="11509" y="1"/>
                  </a:moveTo>
                  <a:lnTo>
                    <a:pt x="1" y="2009"/>
                  </a:lnTo>
                  <a:lnTo>
                    <a:pt x="4290" y="5587"/>
                  </a:lnTo>
                  <a:lnTo>
                    <a:pt x="1" y="10630"/>
                  </a:lnTo>
                  <a:lnTo>
                    <a:pt x="11509" y="8642"/>
                  </a:lnTo>
                  <a:lnTo>
                    <a:pt x="115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0" name="Google Shape;9580;p49"/>
            <p:cNvSpPr/>
            <p:nvPr/>
          </p:nvSpPr>
          <p:spPr>
            <a:xfrm>
              <a:off x="4726900" y="2516363"/>
              <a:ext cx="126100" cy="96800"/>
            </a:xfrm>
            <a:custGeom>
              <a:avLst/>
              <a:gdLst/>
              <a:ahLst/>
              <a:cxnLst/>
              <a:rect l="l" t="t" r="r" b="b"/>
              <a:pathLst>
                <a:path w="5044" h="3872" extrusionOk="0">
                  <a:moveTo>
                    <a:pt x="5023" y="0"/>
                  </a:moveTo>
                  <a:lnTo>
                    <a:pt x="1" y="858"/>
                  </a:lnTo>
                  <a:lnTo>
                    <a:pt x="5044" y="3871"/>
                  </a:lnTo>
                  <a:lnTo>
                    <a:pt x="50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1" name="Google Shape;9581;p49"/>
            <p:cNvSpPr/>
            <p:nvPr/>
          </p:nvSpPr>
          <p:spPr>
            <a:xfrm>
              <a:off x="5834300" y="1982813"/>
              <a:ext cx="287725" cy="265225"/>
            </a:xfrm>
            <a:custGeom>
              <a:avLst/>
              <a:gdLst/>
              <a:ahLst/>
              <a:cxnLst/>
              <a:rect l="l" t="t" r="r" b="b"/>
              <a:pathLst>
                <a:path w="11509" h="10609" extrusionOk="0">
                  <a:moveTo>
                    <a:pt x="11508" y="0"/>
                  </a:moveTo>
                  <a:lnTo>
                    <a:pt x="0" y="2009"/>
                  </a:lnTo>
                  <a:lnTo>
                    <a:pt x="0" y="10608"/>
                  </a:lnTo>
                  <a:lnTo>
                    <a:pt x="11508" y="8600"/>
                  </a:lnTo>
                  <a:lnTo>
                    <a:pt x="7198" y="5043"/>
                  </a:lnTo>
                  <a:lnTo>
                    <a:pt x="115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2" name="Google Shape;9582;p49"/>
            <p:cNvSpPr/>
            <p:nvPr/>
          </p:nvSpPr>
          <p:spPr>
            <a:xfrm>
              <a:off x="5834300" y="2033013"/>
              <a:ext cx="126075" cy="96275"/>
            </a:xfrm>
            <a:custGeom>
              <a:avLst/>
              <a:gdLst/>
              <a:ahLst/>
              <a:cxnLst/>
              <a:rect l="l" t="t" r="r" b="b"/>
              <a:pathLst>
                <a:path w="5043" h="3851" extrusionOk="0">
                  <a:moveTo>
                    <a:pt x="0" y="1"/>
                  </a:moveTo>
                  <a:lnTo>
                    <a:pt x="21" y="3851"/>
                  </a:lnTo>
                  <a:lnTo>
                    <a:pt x="5043" y="29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3" name="Google Shape;9583;p49"/>
            <p:cNvSpPr/>
            <p:nvPr/>
          </p:nvSpPr>
          <p:spPr>
            <a:xfrm>
              <a:off x="4726900" y="2107813"/>
              <a:ext cx="1233475" cy="430025"/>
            </a:xfrm>
            <a:custGeom>
              <a:avLst/>
              <a:gdLst/>
              <a:ahLst/>
              <a:cxnLst/>
              <a:rect l="l" t="t" r="r" b="b"/>
              <a:pathLst>
                <a:path w="49339" h="17201" extrusionOk="0">
                  <a:moveTo>
                    <a:pt x="49339" y="1"/>
                  </a:moveTo>
                  <a:lnTo>
                    <a:pt x="1" y="8601"/>
                  </a:lnTo>
                  <a:lnTo>
                    <a:pt x="1" y="17200"/>
                  </a:lnTo>
                  <a:lnTo>
                    <a:pt x="49339" y="8601"/>
                  </a:lnTo>
                  <a:lnTo>
                    <a:pt x="493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4" name="Google Shape;9584;p49"/>
          <p:cNvGrpSpPr/>
          <p:nvPr/>
        </p:nvGrpSpPr>
        <p:grpSpPr>
          <a:xfrm>
            <a:off x="1525256" y="1710650"/>
            <a:ext cx="1145075" cy="337025"/>
            <a:chOff x="3195825" y="2224975"/>
            <a:chExt cx="1145075" cy="337025"/>
          </a:xfrm>
        </p:grpSpPr>
        <p:sp>
          <p:nvSpPr>
            <p:cNvPr id="9585" name="Google Shape;9585;p49"/>
            <p:cNvSpPr/>
            <p:nvPr/>
          </p:nvSpPr>
          <p:spPr>
            <a:xfrm>
              <a:off x="3650925" y="2224975"/>
              <a:ext cx="689975" cy="263400"/>
            </a:xfrm>
            <a:custGeom>
              <a:avLst/>
              <a:gdLst/>
              <a:ahLst/>
              <a:cxnLst/>
              <a:rect l="l" t="t" r="r" b="b"/>
              <a:pathLst>
                <a:path w="27599" h="10536" extrusionOk="0">
                  <a:moveTo>
                    <a:pt x="0" y="0"/>
                  </a:moveTo>
                  <a:lnTo>
                    <a:pt x="0" y="8391"/>
                  </a:lnTo>
                  <a:cubicBezTo>
                    <a:pt x="5940" y="9822"/>
                    <a:pt x="11913" y="10535"/>
                    <a:pt x="17785" y="10535"/>
                  </a:cubicBezTo>
                  <a:cubicBezTo>
                    <a:pt x="21097" y="10535"/>
                    <a:pt x="24376" y="10308"/>
                    <a:pt x="27598" y="9856"/>
                  </a:cubicBezTo>
                  <a:lnTo>
                    <a:pt x="27598" y="1465"/>
                  </a:lnTo>
                  <a:cubicBezTo>
                    <a:pt x="24394" y="1915"/>
                    <a:pt x="21133" y="2140"/>
                    <a:pt x="17839" y="2140"/>
                  </a:cubicBezTo>
                  <a:cubicBezTo>
                    <a:pt x="11950" y="2140"/>
                    <a:pt x="5958" y="142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6" name="Google Shape;9586;p49"/>
            <p:cNvSpPr/>
            <p:nvPr/>
          </p:nvSpPr>
          <p:spPr>
            <a:xfrm>
              <a:off x="3195825" y="2261600"/>
              <a:ext cx="1145075" cy="300400"/>
            </a:xfrm>
            <a:custGeom>
              <a:avLst/>
              <a:gdLst/>
              <a:ahLst/>
              <a:cxnLst/>
              <a:rect l="l" t="t" r="r" b="b"/>
              <a:pathLst>
                <a:path w="45803" h="12016" extrusionOk="0">
                  <a:moveTo>
                    <a:pt x="45802" y="0"/>
                  </a:moveTo>
                  <a:cubicBezTo>
                    <a:pt x="38364" y="2417"/>
                    <a:pt x="30638" y="3625"/>
                    <a:pt x="22909" y="3625"/>
                  </a:cubicBezTo>
                  <a:cubicBezTo>
                    <a:pt x="15181" y="3625"/>
                    <a:pt x="7449" y="2417"/>
                    <a:pt x="1" y="0"/>
                  </a:cubicBezTo>
                  <a:lnTo>
                    <a:pt x="1" y="0"/>
                  </a:lnTo>
                  <a:cubicBezTo>
                    <a:pt x="1361" y="1820"/>
                    <a:pt x="2762" y="3620"/>
                    <a:pt x="4143" y="5398"/>
                  </a:cubicBezTo>
                  <a:cubicBezTo>
                    <a:pt x="2762" y="6445"/>
                    <a:pt x="1402" y="7449"/>
                    <a:pt x="1" y="8391"/>
                  </a:cubicBezTo>
                  <a:cubicBezTo>
                    <a:pt x="7439" y="10807"/>
                    <a:pt x="15170" y="12016"/>
                    <a:pt x="22901" y="12016"/>
                  </a:cubicBezTo>
                  <a:cubicBezTo>
                    <a:pt x="30633" y="12016"/>
                    <a:pt x="38364" y="10807"/>
                    <a:pt x="45802" y="8391"/>
                  </a:cubicBezTo>
                  <a:lnTo>
                    <a:pt x="458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7" name="Google Shape;9587;p49"/>
          <p:cNvGrpSpPr/>
          <p:nvPr/>
        </p:nvGrpSpPr>
        <p:grpSpPr>
          <a:xfrm>
            <a:off x="1318894" y="2465425"/>
            <a:ext cx="1557775" cy="420100"/>
            <a:chOff x="1374950" y="2160625"/>
            <a:chExt cx="1557775" cy="420100"/>
          </a:xfrm>
        </p:grpSpPr>
        <p:sp>
          <p:nvSpPr>
            <p:cNvPr id="9588" name="Google Shape;9588;p49"/>
            <p:cNvSpPr/>
            <p:nvPr/>
          </p:nvSpPr>
          <p:spPr>
            <a:xfrm>
              <a:off x="1374950" y="2258475"/>
              <a:ext cx="287725" cy="269425"/>
            </a:xfrm>
            <a:custGeom>
              <a:avLst/>
              <a:gdLst/>
              <a:ahLst/>
              <a:cxnLst/>
              <a:rect l="l" t="t" r="r" b="b"/>
              <a:pathLst>
                <a:path w="11509" h="10777" extrusionOk="0">
                  <a:moveTo>
                    <a:pt x="11508" y="1"/>
                  </a:moveTo>
                  <a:cubicBezTo>
                    <a:pt x="7700" y="126"/>
                    <a:pt x="3850" y="754"/>
                    <a:pt x="0" y="2177"/>
                  </a:cubicBezTo>
                  <a:cubicBezTo>
                    <a:pt x="1444" y="3076"/>
                    <a:pt x="2888" y="4102"/>
                    <a:pt x="4311" y="5231"/>
                  </a:cubicBezTo>
                  <a:cubicBezTo>
                    <a:pt x="2888" y="6989"/>
                    <a:pt x="1444" y="8809"/>
                    <a:pt x="0" y="10776"/>
                  </a:cubicBezTo>
                  <a:cubicBezTo>
                    <a:pt x="3850" y="9374"/>
                    <a:pt x="7658" y="8768"/>
                    <a:pt x="11508" y="8621"/>
                  </a:cubicBezTo>
                  <a:lnTo>
                    <a:pt x="115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9" name="Google Shape;9589;p49"/>
            <p:cNvSpPr/>
            <p:nvPr/>
          </p:nvSpPr>
          <p:spPr>
            <a:xfrm>
              <a:off x="2645000" y="2311825"/>
              <a:ext cx="287725" cy="268900"/>
            </a:xfrm>
            <a:custGeom>
              <a:avLst/>
              <a:gdLst/>
              <a:ahLst/>
              <a:cxnLst/>
              <a:rect l="l" t="t" r="r" b="b"/>
              <a:pathLst>
                <a:path w="11509" h="10756" extrusionOk="0">
                  <a:moveTo>
                    <a:pt x="11509" y="1"/>
                  </a:moveTo>
                  <a:lnTo>
                    <a:pt x="11509" y="1"/>
                  </a:lnTo>
                  <a:cubicBezTo>
                    <a:pt x="7659" y="1403"/>
                    <a:pt x="3809" y="1989"/>
                    <a:pt x="1" y="2135"/>
                  </a:cubicBezTo>
                  <a:lnTo>
                    <a:pt x="1" y="10756"/>
                  </a:lnTo>
                  <a:cubicBezTo>
                    <a:pt x="3830" y="10630"/>
                    <a:pt x="7659" y="10002"/>
                    <a:pt x="11509" y="8621"/>
                  </a:cubicBezTo>
                  <a:cubicBezTo>
                    <a:pt x="10065" y="7701"/>
                    <a:pt x="8621" y="6675"/>
                    <a:pt x="7178" y="5546"/>
                  </a:cubicBezTo>
                  <a:cubicBezTo>
                    <a:pt x="8621" y="3788"/>
                    <a:pt x="10065" y="1947"/>
                    <a:pt x="115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0" name="Google Shape;9590;p49"/>
            <p:cNvSpPr/>
            <p:nvPr/>
          </p:nvSpPr>
          <p:spPr>
            <a:xfrm>
              <a:off x="1536575" y="2160625"/>
              <a:ext cx="1234525" cy="324400"/>
            </a:xfrm>
            <a:custGeom>
              <a:avLst/>
              <a:gdLst/>
              <a:ahLst/>
              <a:cxnLst/>
              <a:rect l="l" t="t" r="r" b="b"/>
              <a:pathLst>
                <a:path w="49381" h="12976" extrusionOk="0">
                  <a:moveTo>
                    <a:pt x="6680" y="1"/>
                  </a:moveTo>
                  <a:cubicBezTo>
                    <a:pt x="4453" y="1"/>
                    <a:pt x="2227" y="150"/>
                    <a:pt x="1" y="504"/>
                  </a:cubicBezTo>
                  <a:lnTo>
                    <a:pt x="1" y="9145"/>
                  </a:lnTo>
                  <a:cubicBezTo>
                    <a:pt x="2230" y="8791"/>
                    <a:pt x="4459" y="8642"/>
                    <a:pt x="6688" y="8642"/>
                  </a:cubicBezTo>
                  <a:cubicBezTo>
                    <a:pt x="18696" y="8642"/>
                    <a:pt x="30703" y="12976"/>
                    <a:pt x="42701" y="12976"/>
                  </a:cubicBezTo>
                  <a:cubicBezTo>
                    <a:pt x="44928" y="12976"/>
                    <a:pt x="47154" y="12826"/>
                    <a:pt x="49381" y="12472"/>
                  </a:cubicBezTo>
                  <a:lnTo>
                    <a:pt x="49381" y="3831"/>
                  </a:lnTo>
                  <a:cubicBezTo>
                    <a:pt x="47149" y="4185"/>
                    <a:pt x="44918" y="4334"/>
                    <a:pt x="42687" y="4334"/>
                  </a:cubicBezTo>
                  <a:cubicBezTo>
                    <a:pt x="30671" y="4334"/>
                    <a:pt x="18674" y="1"/>
                    <a:pt x="66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1" name="Google Shape;9591;p49"/>
            <p:cNvSpPr/>
            <p:nvPr/>
          </p:nvSpPr>
          <p:spPr>
            <a:xfrm>
              <a:off x="1536575" y="2377225"/>
              <a:ext cx="126100" cy="96800"/>
            </a:xfrm>
            <a:custGeom>
              <a:avLst/>
              <a:gdLst/>
              <a:ahLst/>
              <a:cxnLst/>
              <a:rect l="l" t="t" r="r" b="b"/>
              <a:pathLst>
                <a:path w="5044" h="3872" extrusionOk="0">
                  <a:moveTo>
                    <a:pt x="5043" y="0"/>
                  </a:moveTo>
                  <a:cubicBezTo>
                    <a:pt x="3370" y="63"/>
                    <a:pt x="1675" y="209"/>
                    <a:pt x="1" y="481"/>
                  </a:cubicBezTo>
                  <a:cubicBezTo>
                    <a:pt x="1675" y="1486"/>
                    <a:pt x="3370" y="2637"/>
                    <a:pt x="5043" y="3871"/>
                  </a:cubicBez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2" name="Google Shape;9592;p49"/>
            <p:cNvSpPr/>
            <p:nvPr/>
          </p:nvSpPr>
          <p:spPr>
            <a:xfrm>
              <a:off x="2645000" y="2472425"/>
              <a:ext cx="126100" cy="108300"/>
            </a:xfrm>
            <a:custGeom>
              <a:avLst/>
              <a:gdLst/>
              <a:ahLst/>
              <a:cxnLst/>
              <a:rect l="l" t="t" r="r" b="b"/>
              <a:pathLst>
                <a:path w="5044" h="4332" extrusionOk="0">
                  <a:moveTo>
                    <a:pt x="5044" y="0"/>
                  </a:moveTo>
                  <a:lnTo>
                    <a:pt x="5044" y="0"/>
                  </a:lnTo>
                  <a:cubicBezTo>
                    <a:pt x="3370" y="251"/>
                    <a:pt x="1675" y="419"/>
                    <a:pt x="1" y="461"/>
                  </a:cubicBezTo>
                  <a:lnTo>
                    <a:pt x="1" y="4332"/>
                  </a:lnTo>
                  <a:cubicBezTo>
                    <a:pt x="1675" y="2971"/>
                    <a:pt x="3370" y="1528"/>
                    <a:pt x="50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93" name="Google Shape;9593;p49"/>
          <p:cNvSpPr/>
          <p:nvPr/>
        </p:nvSpPr>
        <p:spPr>
          <a:xfrm>
            <a:off x="1518444" y="3303267"/>
            <a:ext cx="1899" cy="934"/>
          </a:xfrm>
          <a:custGeom>
            <a:avLst/>
            <a:gdLst/>
            <a:ahLst/>
            <a:cxnLst/>
            <a:rect l="l" t="t" r="r" b="b"/>
            <a:pathLst>
              <a:path w="63" h="31" extrusionOk="0">
                <a:moveTo>
                  <a:pt x="62" y="0"/>
                </a:moveTo>
                <a:cubicBezTo>
                  <a:pt x="42" y="0"/>
                  <a:pt x="21" y="10"/>
                  <a:pt x="0" y="31"/>
                </a:cubicBezTo>
                <a:cubicBezTo>
                  <a:pt x="42" y="10"/>
                  <a:pt x="62" y="0"/>
                  <a:pt x="62" y="0"/>
                </a:cubicBezTo>
                <a:close/>
              </a:path>
            </a:pathLst>
          </a:custGeom>
          <a:solidFill>
            <a:srgbClr val="FFE9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94" name="Google Shape;959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1848" y="1120823"/>
            <a:ext cx="1442120" cy="108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5" name="Google Shape;959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5025" y="1228275"/>
            <a:ext cx="1871924" cy="9175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96" name="Google Shape;9596;p49"/>
          <p:cNvGrpSpPr/>
          <p:nvPr/>
        </p:nvGrpSpPr>
        <p:grpSpPr>
          <a:xfrm>
            <a:off x="212056" y="481474"/>
            <a:ext cx="898301" cy="965762"/>
            <a:chOff x="5320515" y="1151068"/>
            <a:chExt cx="539326" cy="579828"/>
          </a:xfrm>
        </p:grpSpPr>
        <p:sp>
          <p:nvSpPr>
            <p:cNvPr id="9597" name="Google Shape;9597;p49"/>
            <p:cNvSpPr/>
            <p:nvPr/>
          </p:nvSpPr>
          <p:spPr>
            <a:xfrm>
              <a:off x="5540548" y="1494133"/>
              <a:ext cx="153550" cy="206284"/>
            </a:xfrm>
            <a:custGeom>
              <a:avLst/>
              <a:gdLst/>
              <a:ahLst/>
              <a:cxnLst/>
              <a:rect l="l" t="t" r="r" b="b"/>
              <a:pathLst>
                <a:path w="4257" h="5719" fill="none" extrusionOk="0">
                  <a:moveTo>
                    <a:pt x="1" y="0"/>
                  </a:moveTo>
                  <a:cubicBezTo>
                    <a:pt x="1" y="0"/>
                    <a:pt x="258" y="1133"/>
                    <a:pt x="1278" y="2473"/>
                  </a:cubicBezTo>
                  <a:cubicBezTo>
                    <a:pt x="2299" y="3812"/>
                    <a:pt x="4256" y="4286"/>
                    <a:pt x="4112" y="5719"/>
                  </a:cubicBezTo>
                </a:path>
              </a:pathLst>
            </a:custGeom>
            <a:noFill/>
            <a:ln w="3350" cap="rnd" cmpd="sng">
              <a:solidFill>
                <a:schemeClr val="accent2"/>
              </a:solidFill>
              <a:prstDash val="solid"/>
              <a:miter lim="103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8" name="Google Shape;9598;p49"/>
            <p:cNvSpPr/>
            <p:nvPr/>
          </p:nvSpPr>
          <p:spPr>
            <a:xfrm>
              <a:off x="5636460" y="1483348"/>
              <a:ext cx="98868" cy="247548"/>
            </a:xfrm>
            <a:custGeom>
              <a:avLst/>
              <a:gdLst/>
              <a:ahLst/>
              <a:cxnLst/>
              <a:rect l="l" t="t" r="r" b="b"/>
              <a:pathLst>
                <a:path w="2741" h="6863" fill="none" extrusionOk="0">
                  <a:moveTo>
                    <a:pt x="2349" y="0"/>
                  </a:moveTo>
                  <a:cubicBezTo>
                    <a:pt x="2349" y="0"/>
                    <a:pt x="2741" y="1381"/>
                    <a:pt x="1700" y="2370"/>
                  </a:cubicBezTo>
                  <a:cubicBezTo>
                    <a:pt x="649" y="3359"/>
                    <a:pt x="0" y="4307"/>
                    <a:pt x="165" y="5492"/>
                  </a:cubicBezTo>
                  <a:cubicBezTo>
                    <a:pt x="330" y="6677"/>
                    <a:pt x="1288" y="6863"/>
                    <a:pt x="1288" y="6863"/>
                  </a:cubicBezTo>
                </a:path>
              </a:pathLst>
            </a:custGeom>
            <a:noFill/>
            <a:ln w="3350" cap="rnd" cmpd="sng">
              <a:solidFill>
                <a:schemeClr val="accent2"/>
              </a:solidFill>
              <a:prstDash val="solid"/>
              <a:miter lim="103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9" name="Google Shape;9599;p49"/>
            <p:cNvSpPr/>
            <p:nvPr/>
          </p:nvSpPr>
          <p:spPr>
            <a:xfrm>
              <a:off x="5605584" y="1603750"/>
              <a:ext cx="87037" cy="62870"/>
            </a:xfrm>
            <a:custGeom>
              <a:avLst/>
              <a:gdLst/>
              <a:ahLst/>
              <a:cxnLst/>
              <a:rect l="l" t="t" r="r" b="b"/>
              <a:pathLst>
                <a:path w="2413" h="1743" fill="none" extrusionOk="0">
                  <a:moveTo>
                    <a:pt x="1062" y="1052"/>
                  </a:moveTo>
                  <a:cubicBezTo>
                    <a:pt x="1062" y="1052"/>
                    <a:pt x="1660" y="1"/>
                    <a:pt x="2041" y="629"/>
                  </a:cubicBezTo>
                  <a:cubicBezTo>
                    <a:pt x="2412" y="1258"/>
                    <a:pt x="557" y="619"/>
                    <a:pt x="289" y="835"/>
                  </a:cubicBezTo>
                  <a:cubicBezTo>
                    <a:pt x="1" y="1052"/>
                    <a:pt x="310" y="1742"/>
                    <a:pt x="1062" y="1052"/>
                  </a:cubicBezTo>
                  <a:close/>
                </a:path>
              </a:pathLst>
            </a:custGeom>
            <a:noFill/>
            <a:ln w="3350" cap="rnd" cmpd="sng">
              <a:solidFill>
                <a:schemeClr val="accent2"/>
              </a:solidFill>
              <a:prstDash val="solid"/>
              <a:miter lim="103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0" name="Google Shape;9600;p49"/>
            <p:cNvSpPr/>
            <p:nvPr/>
          </p:nvSpPr>
          <p:spPr>
            <a:xfrm>
              <a:off x="5320515" y="1175199"/>
              <a:ext cx="323764" cy="326361"/>
            </a:xfrm>
            <a:custGeom>
              <a:avLst/>
              <a:gdLst/>
              <a:ahLst/>
              <a:cxnLst/>
              <a:rect l="l" t="t" r="r" b="b"/>
              <a:pathLst>
                <a:path w="8976" h="9048" extrusionOk="0">
                  <a:moveTo>
                    <a:pt x="4011" y="1"/>
                  </a:moveTo>
                  <a:cubicBezTo>
                    <a:pt x="3624" y="1"/>
                    <a:pt x="3238" y="67"/>
                    <a:pt x="2865" y="207"/>
                  </a:cubicBezTo>
                  <a:cubicBezTo>
                    <a:pt x="877" y="959"/>
                    <a:pt x="1" y="3494"/>
                    <a:pt x="897" y="5874"/>
                  </a:cubicBezTo>
                  <a:cubicBezTo>
                    <a:pt x="1625" y="7808"/>
                    <a:pt x="3298" y="9048"/>
                    <a:pt x="4966" y="9048"/>
                  </a:cubicBezTo>
                  <a:cubicBezTo>
                    <a:pt x="5352" y="9048"/>
                    <a:pt x="5738" y="8981"/>
                    <a:pt x="6111" y="8842"/>
                  </a:cubicBezTo>
                  <a:cubicBezTo>
                    <a:pt x="8100" y="8090"/>
                    <a:pt x="8976" y="5555"/>
                    <a:pt x="8079" y="3175"/>
                  </a:cubicBezTo>
                  <a:cubicBezTo>
                    <a:pt x="7352" y="1235"/>
                    <a:pt x="5674" y="1"/>
                    <a:pt x="40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1" name="Google Shape;9601;p49"/>
            <p:cNvSpPr/>
            <p:nvPr/>
          </p:nvSpPr>
          <p:spPr>
            <a:xfrm>
              <a:off x="5531278" y="1483708"/>
              <a:ext cx="39425" cy="41228"/>
            </a:xfrm>
            <a:custGeom>
              <a:avLst/>
              <a:gdLst/>
              <a:ahLst/>
              <a:cxnLst/>
              <a:rect l="l" t="t" r="r" b="b"/>
              <a:pathLst>
                <a:path w="1093" h="1143" extrusionOk="0">
                  <a:moveTo>
                    <a:pt x="247" y="0"/>
                  </a:moveTo>
                  <a:lnTo>
                    <a:pt x="62" y="52"/>
                  </a:lnTo>
                  <a:cubicBezTo>
                    <a:pt x="62" y="52"/>
                    <a:pt x="0" y="866"/>
                    <a:pt x="62" y="1072"/>
                  </a:cubicBezTo>
                  <a:cubicBezTo>
                    <a:pt x="79" y="1122"/>
                    <a:pt x="141" y="1143"/>
                    <a:pt x="225" y="1143"/>
                  </a:cubicBezTo>
                  <a:cubicBezTo>
                    <a:pt x="490" y="1143"/>
                    <a:pt x="984" y="933"/>
                    <a:pt x="1031" y="753"/>
                  </a:cubicBezTo>
                  <a:cubicBezTo>
                    <a:pt x="1092" y="495"/>
                    <a:pt x="247" y="0"/>
                    <a:pt x="2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2" name="Google Shape;9602;p49"/>
            <p:cNvSpPr/>
            <p:nvPr/>
          </p:nvSpPr>
          <p:spPr>
            <a:xfrm>
              <a:off x="5395218" y="1250658"/>
              <a:ext cx="153189" cy="142621"/>
            </a:xfrm>
            <a:custGeom>
              <a:avLst/>
              <a:gdLst/>
              <a:ahLst/>
              <a:cxnLst/>
              <a:rect l="l" t="t" r="r" b="b"/>
              <a:pathLst>
                <a:path w="4247" h="3954" extrusionOk="0">
                  <a:moveTo>
                    <a:pt x="3504" y="1"/>
                  </a:moveTo>
                  <a:lnTo>
                    <a:pt x="2051" y="413"/>
                  </a:lnTo>
                  <a:cubicBezTo>
                    <a:pt x="2051" y="413"/>
                    <a:pt x="4009" y="2422"/>
                    <a:pt x="2587" y="2886"/>
                  </a:cubicBezTo>
                  <a:cubicBezTo>
                    <a:pt x="2458" y="2940"/>
                    <a:pt x="2342" y="2965"/>
                    <a:pt x="2238" y="2965"/>
                  </a:cubicBezTo>
                  <a:cubicBezTo>
                    <a:pt x="1234" y="2965"/>
                    <a:pt x="1361" y="671"/>
                    <a:pt x="1361" y="671"/>
                  </a:cubicBezTo>
                  <a:lnTo>
                    <a:pt x="1361" y="671"/>
                  </a:lnTo>
                  <a:lnTo>
                    <a:pt x="1" y="1310"/>
                  </a:lnTo>
                  <a:lnTo>
                    <a:pt x="506" y="2031"/>
                  </a:lnTo>
                  <a:lnTo>
                    <a:pt x="969" y="1608"/>
                  </a:lnTo>
                  <a:lnTo>
                    <a:pt x="969" y="1608"/>
                  </a:lnTo>
                  <a:cubicBezTo>
                    <a:pt x="969" y="1609"/>
                    <a:pt x="712" y="2495"/>
                    <a:pt x="1021" y="3092"/>
                  </a:cubicBezTo>
                  <a:cubicBezTo>
                    <a:pt x="1390" y="3800"/>
                    <a:pt x="1965" y="3953"/>
                    <a:pt x="2393" y="3953"/>
                  </a:cubicBezTo>
                  <a:cubicBezTo>
                    <a:pt x="2718" y="3953"/>
                    <a:pt x="2958" y="3865"/>
                    <a:pt x="2958" y="3865"/>
                  </a:cubicBezTo>
                  <a:cubicBezTo>
                    <a:pt x="2958" y="3865"/>
                    <a:pt x="4246" y="3370"/>
                    <a:pt x="3916" y="2000"/>
                  </a:cubicBezTo>
                  <a:cubicBezTo>
                    <a:pt x="3762" y="1340"/>
                    <a:pt x="2979" y="836"/>
                    <a:pt x="2979" y="836"/>
                  </a:cubicBezTo>
                  <a:lnTo>
                    <a:pt x="2979" y="836"/>
                  </a:lnTo>
                  <a:lnTo>
                    <a:pt x="3607" y="866"/>
                  </a:lnTo>
                  <a:lnTo>
                    <a:pt x="35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3" name="Google Shape;9603;p49"/>
            <p:cNvSpPr/>
            <p:nvPr/>
          </p:nvSpPr>
          <p:spPr>
            <a:xfrm>
              <a:off x="5432407" y="1297117"/>
              <a:ext cx="128265" cy="89418"/>
            </a:xfrm>
            <a:custGeom>
              <a:avLst/>
              <a:gdLst/>
              <a:ahLst/>
              <a:cxnLst/>
              <a:rect l="l" t="t" r="r" b="b"/>
              <a:pathLst>
                <a:path w="3556" h="2479" extrusionOk="0">
                  <a:moveTo>
                    <a:pt x="2236" y="1"/>
                  </a:moveTo>
                  <a:lnTo>
                    <a:pt x="1958" y="104"/>
                  </a:lnTo>
                  <a:cubicBezTo>
                    <a:pt x="1958" y="104"/>
                    <a:pt x="2782" y="1299"/>
                    <a:pt x="1608" y="1742"/>
                  </a:cubicBezTo>
                  <a:cubicBezTo>
                    <a:pt x="1448" y="1802"/>
                    <a:pt x="1306" y="1828"/>
                    <a:pt x="1180" y="1828"/>
                  </a:cubicBezTo>
                  <a:cubicBezTo>
                    <a:pt x="374" y="1828"/>
                    <a:pt x="227" y="763"/>
                    <a:pt x="227" y="763"/>
                  </a:cubicBezTo>
                  <a:lnTo>
                    <a:pt x="0" y="836"/>
                  </a:lnTo>
                  <a:cubicBezTo>
                    <a:pt x="0" y="836"/>
                    <a:pt x="94" y="2478"/>
                    <a:pt x="1257" y="2478"/>
                  </a:cubicBezTo>
                  <a:cubicBezTo>
                    <a:pt x="1428" y="2478"/>
                    <a:pt x="1623" y="2443"/>
                    <a:pt x="1845" y="2361"/>
                  </a:cubicBezTo>
                  <a:cubicBezTo>
                    <a:pt x="3555" y="1711"/>
                    <a:pt x="2236" y="1"/>
                    <a:pt x="22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4" name="Google Shape;9604;p49"/>
            <p:cNvSpPr/>
            <p:nvPr/>
          </p:nvSpPr>
          <p:spPr>
            <a:xfrm>
              <a:off x="5705572" y="1469966"/>
              <a:ext cx="41300" cy="37765"/>
            </a:xfrm>
            <a:custGeom>
              <a:avLst/>
              <a:gdLst/>
              <a:ahLst/>
              <a:cxnLst/>
              <a:rect l="l" t="t" r="r" b="b"/>
              <a:pathLst>
                <a:path w="1145" h="1047" extrusionOk="0">
                  <a:moveTo>
                    <a:pt x="320" y="0"/>
                  </a:moveTo>
                  <a:cubicBezTo>
                    <a:pt x="320" y="0"/>
                    <a:pt x="1" y="629"/>
                    <a:pt x="114" y="876"/>
                  </a:cubicBezTo>
                  <a:cubicBezTo>
                    <a:pt x="171" y="989"/>
                    <a:pt x="397" y="1046"/>
                    <a:pt x="618" y="1046"/>
                  </a:cubicBezTo>
                  <a:cubicBezTo>
                    <a:pt x="838" y="1046"/>
                    <a:pt x="1052" y="989"/>
                    <a:pt x="1083" y="876"/>
                  </a:cubicBezTo>
                  <a:cubicBezTo>
                    <a:pt x="1144" y="639"/>
                    <a:pt x="640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5" name="Google Shape;9605;p49"/>
            <p:cNvSpPr/>
            <p:nvPr/>
          </p:nvSpPr>
          <p:spPr>
            <a:xfrm>
              <a:off x="5582931" y="1151068"/>
              <a:ext cx="276909" cy="332674"/>
            </a:xfrm>
            <a:custGeom>
              <a:avLst/>
              <a:gdLst/>
              <a:ahLst/>
              <a:cxnLst/>
              <a:rect l="l" t="t" r="r" b="b"/>
              <a:pathLst>
                <a:path w="7677" h="9223" extrusionOk="0">
                  <a:moveTo>
                    <a:pt x="3833" y="0"/>
                  </a:moveTo>
                  <a:cubicBezTo>
                    <a:pt x="1721" y="0"/>
                    <a:pt x="0" y="2072"/>
                    <a:pt x="0" y="4617"/>
                  </a:cubicBezTo>
                  <a:cubicBezTo>
                    <a:pt x="0" y="7162"/>
                    <a:pt x="1721" y="9222"/>
                    <a:pt x="3833" y="9222"/>
                  </a:cubicBezTo>
                  <a:cubicBezTo>
                    <a:pt x="5956" y="9222"/>
                    <a:pt x="7677" y="7162"/>
                    <a:pt x="7677" y="4617"/>
                  </a:cubicBezTo>
                  <a:cubicBezTo>
                    <a:pt x="7677" y="2072"/>
                    <a:pt x="5956" y="0"/>
                    <a:pt x="3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6" name="Google Shape;9606;p49"/>
            <p:cNvSpPr/>
            <p:nvPr/>
          </p:nvSpPr>
          <p:spPr>
            <a:xfrm>
              <a:off x="5685878" y="1235256"/>
              <a:ext cx="73258" cy="68966"/>
            </a:xfrm>
            <a:custGeom>
              <a:avLst/>
              <a:gdLst/>
              <a:ahLst/>
              <a:cxnLst/>
              <a:rect l="l" t="t" r="r" b="b"/>
              <a:pathLst>
                <a:path w="2031" h="1912" extrusionOk="0">
                  <a:moveTo>
                    <a:pt x="1400" y="0"/>
                  </a:moveTo>
                  <a:cubicBezTo>
                    <a:pt x="1161" y="0"/>
                    <a:pt x="1021" y="335"/>
                    <a:pt x="1021" y="335"/>
                  </a:cubicBezTo>
                  <a:cubicBezTo>
                    <a:pt x="1021" y="335"/>
                    <a:pt x="876" y="5"/>
                    <a:pt x="638" y="5"/>
                  </a:cubicBezTo>
                  <a:cubicBezTo>
                    <a:pt x="579" y="5"/>
                    <a:pt x="514" y="26"/>
                    <a:pt x="444" y="78"/>
                  </a:cubicBezTo>
                  <a:cubicBezTo>
                    <a:pt x="1" y="397"/>
                    <a:pt x="1031" y="1912"/>
                    <a:pt x="1031" y="1912"/>
                  </a:cubicBezTo>
                  <a:cubicBezTo>
                    <a:pt x="1031" y="1912"/>
                    <a:pt x="2030" y="376"/>
                    <a:pt x="1587" y="67"/>
                  </a:cubicBezTo>
                  <a:cubicBezTo>
                    <a:pt x="1520" y="19"/>
                    <a:pt x="1457" y="0"/>
                    <a:pt x="14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7" name="Google Shape;9607;p49"/>
            <p:cNvSpPr/>
            <p:nvPr/>
          </p:nvSpPr>
          <p:spPr>
            <a:xfrm>
              <a:off x="5722670" y="1278793"/>
              <a:ext cx="75495" cy="49236"/>
            </a:xfrm>
            <a:custGeom>
              <a:avLst/>
              <a:gdLst/>
              <a:ahLst/>
              <a:cxnLst/>
              <a:rect l="l" t="t" r="r" b="b"/>
              <a:pathLst>
                <a:path w="2093" h="1365" extrusionOk="0">
                  <a:moveTo>
                    <a:pt x="1571" y="1"/>
                  </a:moveTo>
                  <a:cubicBezTo>
                    <a:pt x="1028" y="1"/>
                    <a:pt x="1" y="705"/>
                    <a:pt x="1" y="705"/>
                  </a:cubicBezTo>
                  <a:cubicBezTo>
                    <a:pt x="1" y="705"/>
                    <a:pt x="1026" y="1365"/>
                    <a:pt x="1569" y="1365"/>
                  </a:cubicBezTo>
                  <a:cubicBezTo>
                    <a:pt x="1691" y="1365"/>
                    <a:pt x="1789" y="1332"/>
                    <a:pt x="1845" y="1251"/>
                  </a:cubicBezTo>
                  <a:cubicBezTo>
                    <a:pt x="2092" y="911"/>
                    <a:pt x="1577" y="684"/>
                    <a:pt x="1577" y="684"/>
                  </a:cubicBezTo>
                  <a:cubicBezTo>
                    <a:pt x="1577" y="684"/>
                    <a:pt x="2092" y="447"/>
                    <a:pt x="1835" y="107"/>
                  </a:cubicBezTo>
                  <a:cubicBezTo>
                    <a:pt x="1778" y="32"/>
                    <a:pt x="1685" y="1"/>
                    <a:pt x="15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8" name="Google Shape;9608;p49"/>
            <p:cNvSpPr/>
            <p:nvPr/>
          </p:nvSpPr>
          <p:spPr>
            <a:xfrm>
              <a:off x="5687357" y="1304186"/>
              <a:ext cx="72897" cy="68605"/>
            </a:xfrm>
            <a:custGeom>
              <a:avLst/>
              <a:gdLst/>
              <a:ahLst/>
              <a:cxnLst/>
              <a:rect l="l" t="t" r="r" b="b"/>
              <a:pathLst>
                <a:path w="2021" h="1902" extrusionOk="0">
                  <a:moveTo>
                    <a:pt x="990" y="1"/>
                  </a:moveTo>
                  <a:cubicBezTo>
                    <a:pt x="990" y="1"/>
                    <a:pt x="1" y="1526"/>
                    <a:pt x="444" y="1835"/>
                  </a:cubicBezTo>
                  <a:cubicBezTo>
                    <a:pt x="510" y="1883"/>
                    <a:pt x="571" y="1902"/>
                    <a:pt x="628" y="1902"/>
                  </a:cubicBezTo>
                  <a:cubicBezTo>
                    <a:pt x="863" y="1902"/>
                    <a:pt x="1011" y="1567"/>
                    <a:pt x="1011" y="1567"/>
                  </a:cubicBezTo>
                  <a:cubicBezTo>
                    <a:pt x="1011" y="1567"/>
                    <a:pt x="1156" y="1897"/>
                    <a:pt x="1393" y="1897"/>
                  </a:cubicBezTo>
                  <a:cubicBezTo>
                    <a:pt x="1452" y="1897"/>
                    <a:pt x="1518" y="1876"/>
                    <a:pt x="1588" y="1824"/>
                  </a:cubicBezTo>
                  <a:cubicBezTo>
                    <a:pt x="2020" y="1505"/>
                    <a:pt x="990" y="1"/>
                    <a:pt x="9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9" name="Google Shape;9609;p49"/>
            <p:cNvSpPr/>
            <p:nvPr/>
          </p:nvSpPr>
          <p:spPr>
            <a:xfrm>
              <a:off x="5647967" y="1280019"/>
              <a:ext cx="75098" cy="49380"/>
            </a:xfrm>
            <a:custGeom>
              <a:avLst/>
              <a:gdLst/>
              <a:ahLst/>
              <a:cxnLst/>
              <a:rect l="l" t="t" r="r" b="b"/>
              <a:pathLst>
                <a:path w="2082" h="1369" extrusionOk="0">
                  <a:moveTo>
                    <a:pt x="520" y="1"/>
                  </a:moveTo>
                  <a:cubicBezTo>
                    <a:pt x="400" y="1"/>
                    <a:pt x="304" y="34"/>
                    <a:pt x="248" y="114"/>
                  </a:cubicBezTo>
                  <a:cubicBezTo>
                    <a:pt x="1" y="465"/>
                    <a:pt x="516" y="681"/>
                    <a:pt x="516" y="681"/>
                  </a:cubicBezTo>
                  <a:cubicBezTo>
                    <a:pt x="516" y="681"/>
                    <a:pt x="1" y="908"/>
                    <a:pt x="258" y="1258"/>
                  </a:cubicBezTo>
                  <a:cubicBezTo>
                    <a:pt x="315" y="1336"/>
                    <a:pt x="408" y="1369"/>
                    <a:pt x="524" y="1369"/>
                  </a:cubicBezTo>
                  <a:cubicBezTo>
                    <a:pt x="1063" y="1369"/>
                    <a:pt x="2082" y="671"/>
                    <a:pt x="2082" y="671"/>
                  </a:cubicBezTo>
                  <a:cubicBezTo>
                    <a:pt x="2082" y="671"/>
                    <a:pt x="1060" y="1"/>
                    <a:pt x="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10" name="Google Shape;9610;p49"/>
          <p:cNvGrpSpPr/>
          <p:nvPr/>
        </p:nvGrpSpPr>
        <p:grpSpPr>
          <a:xfrm>
            <a:off x="8245699" y="481474"/>
            <a:ext cx="898301" cy="965762"/>
            <a:chOff x="5320515" y="1151068"/>
            <a:chExt cx="539326" cy="579828"/>
          </a:xfrm>
        </p:grpSpPr>
        <p:sp>
          <p:nvSpPr>
            <p:cNvPr id="9611" name="Google Shape;9611;p49"/>
            <p:cNvSpPr/>
            <p:nvPr/>
          </p:nvSpPr>
          <p:spPr>
            <a:xfrm>
              <a:off x="5540548" y="1494133"/>
              <a:ext cx="153550" cy="206284"/>
            </a:xfrm>
            <a:custGeom>
              <a:avLst/>
              <a:gdLst/>
              <a:ahLst/>
              <a:cxnLst/>
              <a:rect l="l" t="t" r="r" b="b"/>
              <a:pathLst>
                <a:path w="4257" h="5719" fill="none" extrusionOk="0">
                  <a:moveTo>
                    <a:pt x="1" y="0"/>
                  </a:moveTo>
                  <a:cubicBezTo>
                    <a:pt x="1" y="0"/>
                    <a:pt x="258" y="1133"/>
                    <a:pt x="1278" y="2473"/>
                  </a:cubicBezTo>
                  <a:cubicBezTo>
                    <a:pt x="2299" y="3812"/>
                    <a:pt x="4256" y="4286"/>
                    <a:pt x="4112" y="5719"/>
                  </a:cubicBezTo>
                </a:path>
              </a:pathLst>
            </a:custGeom>
            <a:noFill/>
            <a:ln w="3350" cap="rnd" cmpd="sng">
              <a:solidFill>
                <a:schemeClr val="accent2"/>
              </a:solidFill>
              <a:prstDash val="solid"/>
              <a:miter lim="103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2" name="Google Shape;9612;p49"/>
            <p:cNvSpPr/>
            <p:nvPr/>
          </p:nvSpPr>
          <p:spPr>
            <a:xfrm>
              <a:off x="5636460" y="1483348"/>
              <a:ext cx="98868" cy="247548"/>
            </a:xfrm>
            <a:custGeom>
              <a:avLst/>
              <a:gdLst/>
              <a:ahLst/>
              <a:cxnLst/>
              <a:rect l="l" t="t" r="r" b="b"/>
              <a:pathLst>
                <a:path w="2741" h="6863" fill="none" extrusionOk="0">
                  <a:moveTo>
                    <a:pt x="2349" y="0"/>
                  </a:moveTo>
                  <a:cubicBezTo>
                    <a:pt x="2349" y="0"/>
                    <a:pt x="2741" y="1381"/>
                    <a:pt x="1700" y="2370"/>
                  </a:cubicBezTo>
                  <a:cubicBezTo>
                    <a:pt x="649" y="3359"/>
                    <a:pt x="0" y="4307"/>
                    <a:pt x="165" y="5492"/>
                  </a:cubicBezTo>
                  <a:cubicBezTo>
                    <a:pt x="330" y="6677"/>
                    <a:pt x="1288" y="6863"/>
                    <a:pt x="1288" y="6863"/>
                  </a:cubicBezTo>
                </a:path>
              </a:pathLst>
            </a:custGeom>
            <a:noFill/>
            <a:ln w="3350" cap="rnd" cmpd="sng">
              <a:solidFill>
                <a:schemeClr val="accent2"/>
              </a:solidFill>
              <a:prstDash val="solid"/>
              <a:miter lim="103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3" name="Google Shape;9613;p49"/>
            <p:cNvSpPr/>
            <p:nvPr/>
          </p:nvSpPr>
          <p:spPr>
            <a:xfrm>
              <a:off x="5605584" y="1603750"/>
              <a:ext cx="87037" cy="62870"/>
            </a:xfrm>
            <a:custGeom>
              <a:avLst/>
              <a:gdLst/>
              <a:ahLst/>
              <a:cxnLst/>
              <a:rect l="l" t="t" r="r" b="b"/>
              <a:pathLst>
                <a:path w="2413" h="1743" fill="none" extrusionOk="0">
                  <a:moveTo>
                    <a:pt x="1062" y="1052"/>
                  </a:moveTo>
                  <a:cubicBezTo>
                    <a:pt x="1062" y="1052"/>
                    <a:pt x="1660" y="1"/>
                    <a:pt x="2041" y="629"/>
                  </a:cubicBezTo>
                  <a:cubicBezTo>
                    <a:pt x="2412" y="1258"/>
                    <a:pt x="557" y="619"/>
                    <a:pt x="289" y="835"/>
                  </a:cubicBezTo>
                  <a:cubicBezTo>
                    <a:pt x="1" y="1052"/>
                    <a:pt x="310" y="1742"/>
                    <a:pt x="1062" y="1052"/>
                  </a:cubicBezTo>
                  <a:close/>
                </a:path>
              </a:pathLst>
            </a:custGeom>
            <a:noFill/>
            <a:ln w="3350" cap="rnd" cmpd="sng">
              <a:solidFill>
                <a:schemeClr val="accent2"/>
              </a:solidFill>
              <a:prstDash val="solid"/>
              <a:miter lim="103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4" name="Google Shape;9614;p49"/>
            <p:cNvSpPr/>
            <p:nvPr/>
          </p:nvSpPr>
          <p:spPr>
            <a:xfrm>
              <a:off x="5320515" y="1175199"/>
              <a:ext cx="323764" cy="326361"/>
            </a:xfrm>
            <a:custGeom>
              <a:avLst/>
              <a:gdLst/>
              <a:ahLst/>
              <a:cxnLst/>
              <a:rect l="l" t="t" r="r" b="b"/>
              <a:pathLst>
                <a:path w="8976" h="9048" extrusionOk="0">
                  <a:moveTo>
                    <a:pt x="4011" y="1"/>
                  </a:moveTo>
                  <a:cubicBezTo>
                    <a:pt x="3624" y="1"/>
                    <a:pt x="3238" y="67"/>
                    <a:pt x="2865" y="207"/>
                  </a:cubicBezTo>
                  <a:cubicBezTo>
                    <a:pt x="877" y="959"/>
                    <a:pt x="1" y="3494"/>
                    <a:pt x="897" y="5874"/>
                  </a:cubicBezTo>
                  <a:cubicBezTo>
                    <a:pt x="1625" y="7808"/>
                    <a:pt x="3298" y="9048"/>
                    <a:pt x="4966" y="9048"/>
                  </a:cubicBezTo>
                  <a:cubicBezTo>
                    <a:pt x="5352" y="9048"/>
                    <a:pt x="5738" y="8981"/>
                    <a:pt x="6111" y="8842"/>
                  </a:cubicBezTo>
                  <a:cubicBezTo>
                    <a:pt x="8100" y="8090"/>
                    <a:pt x="8976" y="5555"/>
                    <a:pt x="8079" y="3175"/>
                  </a:cubicBezTo>
                  <a:cubicBezTo>
                    <a:pt x="7352" y="1235"/>
                    <a:pt x="5674" y="1"/>
                    <a:pt x="40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5" name="Google Shape;9615;p49"/>
            <p:cNvSpPr/>
            <p:nvPr/>
          </p:nvSpPr>
          <p:spPr>
            <a:xfrm>
              <a:off x="5531278" y="1483708"/>
              <a:ext cx="39425" cy="41228"/>
            </a:xfrm>
            <a:custGeom>
              <a:avLst/>
              <a:gdLst/>
              <a:ahLst/>
              <a:cxnLst/>
              <a:rect l="l" t="t" r="r" b="b"/>
              <a:pathLst>
                <a:path w="1093" h="1143" extrusionOk="0">
                  <a:moveTo>
                    <a:pt x="247" y="0"/>
                  </a:moveTo>
                  <a:lnTo>
                    <a:pt x="62" y="52"/>
                  </a:lnTo>
                  <a:cubicBezTo>
                    <a:pt x="62" y="52"/>
                    <a:pt x="0" y="866"/>
                    <a:pt x="62" y="1072"/>
                  </a:cubicBezTo>
                  <a:cubicBezTo>
                    <a:pt x="79" y="1122"/>
                    <a:pt x="141" y="1143"/>
                    <a:pt x="225" y="1143"/>
                  </a:cubicBezTo>
                  <a:cubicBezTo>
                    <a:pt x="490" y="1143"/>
                    <a:pt x="984" y="933"/>
                    <a:pt x="1031" y="753"/>
                  </a:cubicBezTo>
                  <a:cubicBezTo>
                    <a:pt x="1092" y="495"/>
                    <a:pt x="247" y="0"/>
                    <a:pt x="2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6" name="Google Shape;9616;p49"/>
            <p:cNvSpPr/>
            <p:nvPr/>
          </p:nvSpPr>
          <p:spPr>
            <a:xfrm>
              <a:off x="5395218" y="1250658"/>
              <a:ext cx="153189" cy="142621"/>
            </a:xfrm>
            <a:custGeom>
              <a:avLst/>
              <a:gdLst/>
              <a:ahLst/>
              <a:cxnLst/>
              <a:rect l="l" t="t" r="r" b="b"/>
              <a:pathLst>
                <a:path w="4247" h="3954" extrusionOk="0">
                  <a:moveTo>
                    <a:pt x="3504" y="1"/>
                  </a:moveTo>
                  <a:lnTo>
                    <a:pt x="2051" y="413"/>
                  </a:lnTo>
                  <a:cubicBezTo>
                    <a:pt x="2051" y="413"/>
                    <a:pt x="4009" y="2422"/>
                    <a:pt x="2587" y="2886"/>
                  </a:cubicBezTo>
                  <a:cubicBezTo>
                    <a:pt x="2458" y="2940"/>
                    <a:pt x="2342" y="2965"/>
                    <a:pt x="2238" y="2965"/>
                  </a:cubicBezTo>
                  <a:cubicBezTo>
                    <a:pt x="1234" y="2965"/>
                    <a:pt x="1361" y="671"/>
                    <a:pt x="1361" y="671"/>
                  </a:cubicBezTo>
                  <a:lnTo>
                    <a:pt x="1361" y="671"/>
                  </a:lnTo>
                  <a:lnTo>
                    <a:pt x="1" y="1310"/>
                  </a:lnTo>
                  <a:lnTo>
                    <a:pt x="506" y="2031"/>
                  </a:lnTo>
                  <a:lnTo>
                    <a:pt x="969" y="1608"/>
                  </a:lnTo>
                  <a:lnTo>
                    <a:pt x="969" y="1608"/>
                  </a:lnTo>
                  <a:cubicBezTo>
                    <a:pt x="969" y="1609"/>
                    <a:pt x="712" y="2495"/>
                    <a:pt x="1021" y="3092"/>
                  </a:cubicBezTo>
                  <a:cubicBezTo>
                    <a:pt x="1390" y="3800"/>
                    <a:pt x="1965" y="3953"/>
                    <a:pt x="2393" y="3953"/>
                  </a:cubicBezTo>
                  <a:cubicBezTo>
                    <a:pt x="2718" y="3953"/>
                    <a:pt x="2958" y="3865"/>
                    <a:pt x="2958" y="3865"/>
                  </a:cubicBezTo>
                  <a:cubicBezTo>
                    <a:pt x="2958" y="3865"/>
                    <a:pt x="4246" y="3370"/>
                    <a:pt x="3916" y="2000"/>
                  </a:cubicBezTo>
                  <a:cubicBezTo>
                    <a:pt x="3762" y="1340"/>
                    <a:pt x="2979" y="836"/>
                    <a:pt x="2979" y="836"/>
                  </a:cubicBezTo>
                  <a:lnTo>
                    <a:pt x="2979" y="836"/>
                  </a:lnTo>
                  <a:lnTo>
                    <a:pt x="3607" y="866"/>
                  </a:lnTo>
                  <a:lnTo>
                    <a:pt x="35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7" name="Google Shape;9617;p49"/>
            <p:cNvSpPr/>
            <p:nvPr/>
          </p:nvSpPr>
          <p:spPr>
            <a:xfrm>
              <a:off x="5432407" y="1297117"/>
              <a:ext cx="128265" cy="89418"/>
            </a:xfrm>
            <a:custGeom>
              <a:avLst/>
              <a:gdLst/>
              <a:ahLst/>
              <a:cxnLst/>
              <a:rect l="l" t="t" r="r" b="b"/>
              <a:pathLst>
                <a:path w="3556" h="2479" extrusionOk="0">
                  <a:moveTo>
                    <a:pt x="2236" y="1"/>
                  </a:moveTo>
                  <a:lnTo>
                    <a:pt x="1958" y="104"/>
                  </a:lnTo>
                  <a:cubicBezTo>
                    <a:pt x="1958" y="104"/>
                    <a:pt x="2782" y="1299"/>
                    <a:pt x="1608" y="1742"/>
                  </a:cubicBezTo>
                  <a:cubicBezTo>
                    <a:pt x="1448" y="1802"/>
                    <a:pt x="1306" y="1828"/>
                    <a:pt x="1180" y="1828"/>
                  </a:cubicBezTo>
                  <a:cubicBezTo>
                    <a:pt x="374" y="1828"/>
                    <a:pt x="227" y="763"/>
                    <a:pt x="227" y="763"/>
                  </a:cubicBezTo>
                  <a:lnTo>
                    <a:pt x="0" y="836"/>
                  </a:lnTo>
                  <a:cubicBezTo>
                    <a:pt x="0" y="836"/>
                    <a:pt x="94" y="2478"/>
                    <a:pt x="1257" y="2478"/>
                  </a:cubicBezTo>
                  <a:cubicBezTo>
                    <a:pt x="1428" y="2478"/>
                    <a:pt x="1623" y="2443"/>
                    <a:pt x="1845" y="2361"/>
                  </a:cubicBezTo>
                  <a:cubicBezTo>
                    <a:pt x="3555" y="1711"/>
                    <a:pt x="2236" y="1"/>
                    <a:pt x="22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8" name="Google Shape;9618;p49"/>
            <p:cNvSpPr/>
            <p:nvPr/>
          </p:nvSpPr>
          <p:spPr>
            <a:xfrm>
              <a:off x="5705572" y="1469966"/>
              <a:ext cx="41300" cy="37765"/>
            </a:xfrm>
            <a:custGeom>
              <a:avLst/>
              <a:gdLst/>
              <a:ahLst/>
              <a:cxnLst/>
              <a:rect l="l" t="t" r="r" b="b"/>
              <a:pathLst>
                <a:path w="1145" h="1047" extrusionOk="0">
                  <a:moveTo>
                    <a:pt x="320" y="0"/>
                  </a:moveTo>
                  <a:cubicBezTo>
                    <a:pt x="320" y="0"/>
                    <a:pt x="1" y="629"/>
                    <a:pt x="114" y="876"/>
                  </a:cubicBezTo>
                  <a:cubicBezTo>
                    <a:pt x="171" y="989"/>
                    <a:pt x="397" y="1046"/>
                    <a:pt x="618" y="1046"/>
                  </a:cubicBezTo>
                  <a:cubicBezTo>
                    <a:pt x="838" y="1046"/>
                    <a:pt x="1052" y="989"/>
                    <a:pt x="1083" y="876"/>
                  </a:cubicBezTo>
                  <a:cubicBezTo>
                    <a:pt x="1144" y="639"/>
                    <a:pt x="640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9" name="Google Shape;9619;p49"/>
            <p:cNvSpPr/>
            <p:nvPr/>
          </p:nvSpPr>
          <p:spPr>
            <a:xfrm>
              <a:off x="5582931" y="1151068"/>
              <a:ext cx="276909" cy="332674"/>
            </a:xfrm>
            <a:custGeom>
              <a:avLst/>
              <a:gdLst/>
              <a:ahLst/>
              <a:cxnLst/>
              <a:rect l="l" t="t" r="r" b="b"/>
              <a:pathLst>
                <a:path w="7677" h="9223" extrusionOk="0">
                  <a:moveTo>
                    <a:pt x="3833" y="0"/>
                  </a:moveTo>
                  <a:cubicBezTo>
                    <a:pt x="1721" y="0"/>
                    <a:pt x="0" y="2072"/>
                    <a:pt x="0" y="4617"/>
                  </a:cubicBezTo>
                  <a:cubicBezTo>
                    <a:pt x="0" y="7162"/>
                    <a:pt x="1721" y="9222"/>
                    <a:pt x="3833" y="9222"/>
                  </a:cubicBezTo>
                  <a:cubicBezTo>
                    <a:pt x="5956" y="9222"/>
                    <a:pt x="7677" y="7162"/>
                    <a:pt x="7677" y="4617"/>
                  </a:cubicBezTo>
                  <a:cubicBezTo>
                    <a:pt x="7677" y="2072"/>
                    <a:pt x="5956" y="0"/>
                    <a:pt x="3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0" name="Google Shape;9620;p49"/>
            <p:cNvSpPr/>
            <p:nvPr/>
          </p:nvSpPr>
          <p:spPr>
            <a:xfrm>
              <a:off x="5685878" y="1235256"/>
              <a:ext cx="73258" cy="68966"/>
            </a:xfrm>
            <a:custGeom>
              <a:avLst/>
              <a:gdLst/>
              <a:ahLst/>
              <a:cxnLst/>
              <a:rect l="l" t="t" r="r" b="b"/>
              <a:pathLst>
                <a:path w="2031" h="1912" extrusionOk="0">
                  <a:moveTo>
                    <a:pt x="1400" y="0"/>
                  </a:moveTo>
                  <a:cubicBezTo>
                    <a:pt x="1161" y="0"/>
                    <a:pt x="1021" y="335"/>
                    <a:pt x="1021" y="335"/>
                  </a:cubicBezTo>
                  <a:cubicBezTo>
                    <a:pt x="1021" y="335"/>
                    <a:pt x="876" y="5"/>
                    <a:pt x="638" y="5"/>
                  </a:cubicBezTo>
                  <a:cubicBezTo>
                    <a:pt x="579" y="5"/>
                    <a:pt x="514" y="26"/>
                    <a:pt x="444" y="78"/>
                  </a:cubicBezTo>
                  <a:cubicBezTo>
                    <a:pt x="1" y="397"/>
                    <a:pt x="1031" y="1912"/>
                    <a:pt x="1031" y="1912"/>
                  </a:cubicBezTo>
                  <a:cubicBezTo>
                    <a:pt x="1031" y="1912"/>
                    <a:pt x="2030" y="376"/>
                    <a:pt x="1587" y="67"/>
                  </a:cubicBezTo>
                  <a:cubicBezTo>
                    <a:pt x="1520" y="19"/>
                    <a:pt x="1457" y="0"/>
                    <a:pt x="14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1" name="Google Shape;9621;p49"/>
            <p:cNvSpPr/>
            <p:nvPr/>
          </p:nvSpPr>
          <p:spPr>
            <a:xfrm>
              <a:off x="5722670" y="1278793"/>
              <a:ext cx="75495" cy="49236"/>
            </a:xfrm>
            <a:custGeom>
              <a:avLst/>
              <a:gdLst/>
              <a:ahLst/>
              <a:cxnLst/>
              <a:rect l="l" t="t" r="r" b="b"/>
              <a:pathLst>
                <a:path w="2093" h="1365" extrusionOk="0">
                  <a:moveTo>
                    <a:pt x="1571" y="1"/>
                  </a:moveTo>
                  <a:cubicBezTo>
                    <a:pt x="1028" y="1"/>
                    <a:pt x="1" y="705"/>
                    <a:pt x="1" y="705"/>
                  </a:cubicBezTo>
                  <a:cubicBezTo>
                    <a:pt x="1" y="705"/>
                    <a:pt x="1026" y="1365"/>
                    <a:pt x="1569" y="1365"/>
                  </a:cubicBezTo>
                  <a:cubicBezTo>
                    <a:pt x="1691" y="1365"/>
                    <a:pt x="1789" y="1332"/>
                    <a:pt x="1845" y="1251"/>
                  </a:cubicBezTo>
                  <a:cubicBezTo>
                    <a:pt x="2092" y="911"/>
                    <a:pt x="1577" y="684"/>
                    <a:pt x="1577" y="684"/>
                  </a:cubicBezTo>
                  <a:cubicBezTo>
                    <a:pt x="1577" y="684"/>
                    <a:pt x="2092" y="447"/>
                    <a:pt x="1835" y="107"/>
                  </a:cubicBezTo>
                  <a:cubicBezTo>
                    <a:pt x="1778" y="32"/>
                    <a:pt x="1685" y="1"/>
                    <a:pt x="15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2" name="Google Shape;9622;p49"/>
            <p:cNvSpPr/>
            <p:nvPr/>
          </p:nvSpPr>
          <p:spPr>
            <a:xfrm>
              <a:off x="5687357" y="1304186"/>
              <a:ext cx="72897" cy="68605"/>
            </a:xfrm>
            <a:custGeom>
              <a:avLst/>
              <a:gdLst/>
              <a:ahLst/>
              <a:cxnLst/>
              <a:rect l="l" t="t" r="r" b="b"/>
              <a:pathLst>
                <a:path w="2021" h="1902" extrusionOk="0">
                  <a:moveTo>
                    <a:pt x="990" y="1"/>
                  </a:moveTo>
                  <a:cubicBezTo>
                    <a:pt x="990" y="1"/>
                    <a:pt x="1" y="1526"/>
                    <a:pt x="444" y="1835"/>
                  </a:cubicBezTo>
                  <a:cubicBezTo>
                    <a:pt x="510" y="1883"/>
                    <a:pt x="571" y="1902"/>
                    <a:pt x="628" y="1902"/>
                  </a:cubicBezTo>
                  <a:cubicBezTo>
                    <a:pt x="863" y="1902"/>
                    <a:pt x="1011" y="1567"/>
                    <a:pt x="1011" y="1567"/>
                  </a:cubicBezTo>
                  <a:cubicBezTo>
                    <a:pt x="1011" y="1567"/>
                    <a:pt x="1156" y="1897"/>
                    <a:pt x="1393" y="1897"/>
                  </a:cubicBezTo>
                  <a:cubicBezTo>
                    <a:pt x="1452" y="1897"/>
                    <a:pt x="1518" y="1876"/>
                    <a:pt x="1588" y="1824"/>
                  </a:cubicBezTo>
                  <a:cubicBezTo>
                    <a:pt x="2020" y="1505"/>
                    <a:pt x="990" y="1"/>
                    <a:pt x="9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3" name="Google Shape;9623;p49"/>
            <p:cNvSpPr/>
            <p:nvPr/>
          </p:nvSpPr>
          <p:spPr>
            <a:xfrm>
              <a:off x="5647967" y="1280019"/>
              <a:ext cx="75098" cy="49380"/>
            </a:xfrm>
            <a:custGeom>
              <a:avLst/>
              <a:gdLst/>
              <a:ahLst/>
              <a:cxnLst/>
              <a:rect l="l" t="t" r="r" b="b"/>
              <a:pathLst>
                <a:path w="2082" h="1369" extrusionOk="0">
                  <a:moveTo>
                    <a:pt x="520" y="1"/>
                  </a:moveTo>
                  <a:cubicBezTo>
                    <a:pt x="400" y="1"/>
                    <a:pt x="304" y="34"/>
                    <a:pt x="248" y="114"/>
                  </a:cubicBezTo>
                  <a:cubicBezTo>
                    <a:pt x="1" y="465"/>
                    <a:pt x="516" y="681"/>
                    <a:pt x="516" y="681"/>
                  </a:cubicBezTo>
                  <a:cubicBezTo>
                    <a:pt x="516" y="681"/>
                    <a:pt x="1" y="908"/>
                    <a:pt x="258" y="1258"/>
                  </a:cubicBezTo>
                  <a:cubicBezTo>
                    <a:pt x="315" y="1336"/>
                    <a:pt x="408" y="1369"/>
                    <a:pt x="524" y="1369"/>
                  </a:cubicBezTo>
                  <a:cubicBezTo>
                    <a:pt x="1063" y="1369"/>
                    <a:pt x="2082" y="671"/>
                    <a:pt x="2082" y="671"/>
                  </a:cubicBezTo>
                  <a:cubicBezTo>
                    <a:pt x="2082" y="671"/>
                    <a:pt x="1060" y="1"/>
                    <a:pt x="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624" name="Google Shape;962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5148" y="2428950"/>
            <a:ext cx="1396844" cy="78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5" name="Google Shape;9625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4975" y="2428950"/>
            <a:ext cx="1719928" cy="78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6" name="Google Shape;9626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75152" y="3671338"/>
            <a:ext cx="1603076" cy="9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7" name="Google Shape;9627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05825" y="3687888"/>
            <a:ext cx="1719924" cy="884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8" name="Google Shape;9628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08497" y="2957163"/>
            <a:ext cx="1603074" cy="1203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3" name="Google Shape;9633;p50"/>
          <p:cNvSpPr txBox="1">
            <a:spLocks noGrp="1"/>
          </p:cNvSpPr>
          <p:nvPr>
            <p:ph type="title"/>
          </p:nvPr>
        </p:nvSpPr>
        <p:spPr>
          <a:xfrm>
            <a:off x="1558581" y="1633604"/>
            <a:ext cx="6367800" cy="7376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4 - MAQUETTES</a:t>
            </a:r>
            <a:endParaRPr sz="4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3" name="Google Shape;9633;p50"/>
          <p:cNvSpPr txBox="1">
            <a:spLocks noGrp="1"/>
          </p:cNvSpPr>
          <p:nvPr>
            <p:ph type="title"/>
          </p:nvPr>
        </p:nvSpPr>
        <p:spPr>
          <a:xfrm>
            <a:off x="1558581" y="1633604"/>
            <a:ext cx="6367800" cy="7376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 </a:t>
            </a:r>
            <a:r>
              <a:rPr lang="en" sz="4800" dirty="0" smtClean="0"/>
              <a:t>– solutions </a:t>
            </a:r>
            <a:endParaRPr sz="4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4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 rot="21139506">
            <a:off x="4408520" y="493003"/>
            <a:ext cx="913472" cy="945621"/>
            <a:chOff x="4464569" y="499397"/>
            <a:chExt cx="913472" cy="945621"/>
          </a:xfrm>
        </p:grpSpPr>
        <p:sp>
          <p:nvSpPr>
            <p:cNvPr id="8808" name="Google Shape;8808;p33"/>
            <p:cNvSpPr/>
            <p:nvPr/>
          </p:nvSpPr>
          <p:spPr>
            <a:xfrm>
              <a:off x="4464569" y="499397"/>
              <a:ext cx="214385" cy="945621"/>
            </a:xfrm>
            <a:custGeom>
              <a:avLst/>
              <a:gdLst/>
              <a:ahLst/>
              <a:cxnLst/>
              <a:rect l="l" t="t" r="r" b="b"/>
              <a:pathLst>
                <a:path w="6506" h="28697" extrusionOk="0">
                  <a:moveTo>
                    <a:pt x="6037" y="0"/>
                  </a:moveTo>
                  <a:cubicBezTo>
                    <a:pt x="5799" y="0"/>
                    <a:pt x="5599" y="158"/>
                    <a:pt x="5538" y="371"/>
                  </a:cubicBezTo>
                  <a:lnTo>
                    <a:pt x="34" y="28158"/>
                  </a:lnTo>
                  <a:cubicBezTo>
                    <a:pt x="1" y="28425"/>
                    <a:pt x="167" y="28658"/>
                    <a:pt x="434" y="28692"/>
                  </a:cubicBezTo>
                  <a:cubicBezTo>
                    <a:pt x="458" y="28695"/>
                    <a:pt x="482" y="28697"/>
                    <a:pt x="506" y="28697"/>
                  </a:cubicBezTo>
                  <a:cubicBezTo>
                    <a:pt x="719" y="28697"/>
                    <a:pt x="938" y="28565"/>
                    <a:pt x="968" y="28325"/>
                  </a:cubicBezTo>
                  <a:lnTo>
                    <a:pt x="6472" y="538"/>
                  </a:lnTo>
                  <a:cubicBezTo>
                    <a:pt x="6505" y="305"/>
                    <a:pt x="6339" y="38"/>
                    <a:pt x="6105" y="5"/>
                  </a:cubicBezTo>
                  <a:cubicBezTo>
                    <a:pt x="6082" y="2"/>
                    <a:pt x="6060" y="0"/>
                    <a:pt x="6037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1" name="Google Shape;8801;p33"/>
            <p:cNvSpPr/>
            <p:nvPr/>
          </p:nvSpPr>
          <p:spPr>
            <a:xfrm>
              <a:off x="5048258" y="594071"/>
              <a:ext cx="329783" cy="535337"/>
            </a:xfrm>
            <a:custGeom>
              <a:avLst/>
              <a:gdLst/>
              <a:ahLst/>
              <a:cxnLst/>
              <a:rect l="l" t="t" r="r" b="b"/>
              <a:pathLst>
                <a:path w="10008" h="16246" extrusionOk="0">
                  <a:moveTo>
                    <a:pt x="2836" y="0"/>
                  </a:moveTo>
                  <a:cubicBezTo>
                    <a:pt x="1902" y="4804"/>
                    <a:pt x="968" y="9574"/>
                    <a:pt x="0" y="14377"/>
                  </a:cubicBezTo>
                  <a:cubicBezTo>
                    <a:pt x="2469" y="14611"/>
                    <a:pt x="4904" y="15078"/>
                    <a:pt x="7172" y="16245"/>
                  </a:cubicBezTo>
                  <a:cubicBezTo>
                    <a:pt x="8106" y="11442"/>
                    <a:pt x="9073" y="6638"/>
                    <a:pt x="10007" y="1902"/>
                  </a:cubicBezTo>
                  <a:cubicBezTo>
                    <a:pt x="7739" y="767"/>
                    <a:pt x="5304" y="267"/>
                    <a:pt x="2836" y="0"/>
                  </a:cubicBezTo>
                  <a:close/>
                </a:path>
              </a:pathLst>
            </a:custGeom>
            <a:solidFill>
              <a:srgbClr val="FF0000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8800;p33"/>
            <p:cNvSpPr/>
            <p:nvPr/>
          </p:nvSpPr>
          <p:spPr>
            <a:xfrm>
              <a:off x="4570630" y="515375"/>
              <a:ext cx="329783" cy="534250"/>
            </a:xfrm>
            <a:custGeom>
              <a:avLst/>
              <a:gdLst/>
              <a:ahLst/>
              <a:cxnLst/>
              <a:rect l="l" t="t" r="r" b="b"/>
              <a:pathLst>
                <a:path w="10008" h="16213" extrusionOk="0">
                  <a:moveTo>
                    <a:pt x="2836" y="1"/>
                  </a:moveTo>
                  <a:cubicBezTo>
                    <a:pt x="1868" y="4804"/>
                    <a:pt x="968" y="9541"/>
                    <a:pt x="0" y="14344"/>
                  </a:cubicBezTo>
                  <a:cubicBezTo>
                    <a:pt x="2302" y="15478"/>
                    <a:pt x="4704" y="15979"/>
                    <a:pt x="7172" y="16212"/>
                  </a:cubicBezTo>
                  <a:cubicBezTo>
                    <a:pt x="8139" y="11442"/>
                    <a:pt x="9073" y="6639"/>
                    <a:pt x="10007" y="1869"/>
                  </a:cubicBezTo>
                  <a:cubicBezTo>
                    <a:pt x="7539" y="1635"/>
                    <a:pt x="5137" y="1168"/>
                    <a:pt x="283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8810;p33"/>
            <p:cNvSpPr/>
            <p:nvPr/>
          </p:nvSpPr>
          <p:spPr>
            <a:xfrm>
              <a:off x="4806966" y="576931"/>
              <a:ext cx="337461" cy="491380"/>
            </a:xfrm>
            <a:custGeom>
              <a:avLst/>
              <a:gdLst/>
              <a:ahLst/>
              <a:cxnLst/>
              <a:rect l="l" t="t" r="r" b="b"/>
              <a:pathLst>
                <a:path w="10241" h="14912" extrusionOk="0">
                  <a:moveTo>
                    <a:pt x="2835" y="1"/>
                  </a:moveTo>
                  <a:cubicBezTo>
                    <a:pt x="1868" y="4804"/>
                    <a:pt x="967" y="9541"/>
                    <a:pt x="0" y="14344"/>
                  </a:cubicBezTo>
                  <a:cubicBezTo>
                    <a:pt x="2468" y="14611"/>
                    <a:pt x="4970" y="14644"/>
                    <a:pt x="7405" y="14911"/>
                  </a:cubicBezTo>
                  <a:cubicBezTo>
                    <a:pt x="8373" y="10108"/>
                    <a:pt x="9340" y="5304"/>
                    <a:pt x="10241" y="534"/>
                  </a:cubicBezTo>
                  <a:cubicBezTo>
                    <a:pt x="7806" y="301"/>
                    <a:pt x="5304" y="267"/>
                    <a:pt x="2835" y="1"/>
                  </a:cubicBezTo>
                  <a:close/>
                </a:path>
              </a:pathLst>
            </a:custGeom>
            <a:solidFill>
              <a:srgbClr val="FFFF00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FF00"/>
                </a:highlight>
              </a:endParaRPr>
            </a:p>
          </p:txBody>
        </p:sp>
      </p:grpSp>
      <p:grpSp>
        <p:nvGrpSpPr>
          <p:cNvPr id="8702" name="Google Shape;8702;p33"/>
          <p:cNvGrpSpPr/>
          <p:nvPr/>
        </p:nvGrpSpPr>
        <p:grpSpPr>
          <a:xfrm>
            <a:off x="1990450" y="3756453"/>
            <a:ext cx="5165086" cy="736600"/>
            <a:chOff x="1990450" y="3795200"/>
            <a:chExt cx="5165086" cy="736600"/>
          </a:xfrm>
        </p:grpSpPr>
        <p:sp>
          <p:nvSpPr>
            <p:cNvPr id="8703" name="Google Shape;8703;p33"/>
            <p:cNvSpPr/>
            <p:nvPr/>
          </p:nvSpPr>
          <p:spPr>
            <a:xfrm>
              <a:off x="1990450" y="4023458"/>
              <a:ext cx="953607" cy="508337"/>
            </a:xfrm>
            <a:custGeom>
              <a:avLst/>
              <a:gdLst/>
              <a:ahLst/>
              <a:cxnLst/>
              <a:rect l="l" t="t" r="r" b="b"/>
              <a:pathLst>
                <a:path w="11509" h="8621" extrusionOk="0">
                  <a:moveTo>
                    <a:pt x="0" y="0"/>
                  </a:moveTo>
                  <a:lnTo>
                    <a:pt x="4311" y="4310"/>
                  </a:lnTo>
                  <a:lnTo>
                    <a:pt x="0" y="8621"/>
                  </a:lnTo>
                  <a:lnTo>
                    <a:pt x="11508" y="8621"/>
                  </a:lnTo>
                  <a:lnTo>
                    <a:pt x="115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4" name="Google Shape;8704;p33"/>
            <p:cNvSpPr/>
            <p:nvPr/>
          </p:nvSpPr>
          <p:spPr>
            <a:xfrm>
              <a:off x="6201929" y="4023458"/>
              <a:ext cx="953607" cy="508337"/>
            </a:xfrm>
            <a:custGeom>
              <a:avLst/>
              <a:gdLst/>
              <a:ahLst/>
              <a:cxnLst/>
              <a:rect l="l" t="t" r="r" b="b"/>
              <a:pathLst>
                <a:path w="11509" h="8621" extrusionOk="0">
                  <a:moveTo>
                    <a:pt x="1" y="0"/>
                  </a:moveTo>
                  <a:lnTo>
                    <a:pt x="1" y="8621"/>
                  </a:lnTo>
                  <a:lnTo>
                    <a:pt x="11509" y="8621"/>
                  </a:lnTo>
                  <a:lnTo>
                    <a:pt x="7178" y="4310"/>
                  </a:lnTo>
                  <a:lnTo>
                    <a:pt x="115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5" name="Google Shape;8705;p33"/>
            <p:cNvSpPr/>
            <p:nvPr/>
          </p:nvSpPr>
          <p:spPr>
            <a:xfrm>
              <a:off x="2526145" y="3795200"/>
              <a:ext cx="4091586" cy="508337"/>
            </a:xfrm>
            <a:custGeom>
              <a:avLst/>
              <a:gdLst/>
              <a:ahLst/>
              <a:cxnLst/>
              <a:rect l="l" t="t" r="r" b="b"/>
              <a:pathLst>
                <a:path w="49381" h="8621" extrusionOk="0">
                  <a:moveTo>
                    <a:pt x="1" y="0"/>
                  </a:moveTo>
                  <a:lnTo>
                    <a:pt x="1" y="8621"/>
                  </a:lnTo>
                  <a:lnTo>
                    <a:pt x="49381" y="8621"/>
                  </a:lnTo>
                  <a:lnTo>
                    <a:pt x="493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8706;p33"/>
            <p:cNvSpPr/>
            <p:nvPr/>
          </p:nvSpPr>
          <p:spPr>
            <a:xfrm>
              <a:off x="2527679" y="4303488"/>
              <a:ext cx="417933" cy="228312"/>
            </a:xfrm>
            <a:custGeom>
              <a:avLst/>
              <a:gdLst/>
              <a:ahLst/>
              <a:cxnLst/>
              <a:rect l="l" t="t" r="r" b="b"/>
              <a:pathLst>
                <a:path w="5044" h="3872" extrusionOk="0">
                  <a:moveTo>
                    <a:pt x="1" y="1"/>
                  </a:moveTo>
                  <a:lnTo>
                    <a:pt x="5043" y="3872"/>
                  </a:lnTo>
                  <a:lnTo>
                    <a:pt x="50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8707;p33"/>
            <p:cNvSpPr/>
            <p:nvPr/>
          </p:nvSpPr>
          <p:spPr>
            <a:xfrm>
              <a:off x="6195340" y="4303488"/>
              <a:ext cx="417933" cy="228312"/>
            </a:xfrm>
            <a:custGeom>
              <a:avLst/>
              <a:gdLst/>
              <a:ahLst/>
              <a:cxnLst/>
              <a:rect l="l" t="t" r="r" b="b"/>
              <a:pathLst>
                <a:path w="5044" h="3872" extrusionOk="0">
                  <a:moveTo>
                    <a:pt x="1" y="1"/>
                  </a:moveTo>
                  <a:lnTo>
                    <a:pt x="1" y="3872"/>
                  </a:lnTo>
                  <a:lnTo>
                    <a:pt x="50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08" name="Google Shape;8708;p33"/>
          <p:cNvSpPr txBox="1">
            <a:spLocks noGrp="1"/>
          </p:cNvSpPr>
          <p:nvPr>
            <p:ph type="ctrTitle"/>
          </p:nvPr>
        </p:nvSpPr>
        <p:spPr>
          <a:xfrm>
            <a:off x="1990550" y="2213600"/>
            <a:ext cx="5163000" cy="14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MES DENREES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“SUMA”</a:t>
            </a:r>
            <a:endParaRPr dirty="0"/>
          </a:p>
        </p:txBody>
      </p:sp>
      <p:sp>
        <p:nvSpPr>
          <p:cNvPr id="8709" name="Google Shape;8709;p33"/>
          <p:cNvSpPr txBox="1">
            <a:spLocks noGrp="1"/>
          </p:cNvSpPr>
          <p:nvPr>
            <p:ph type="subTitle" idx="1"/>
          </p:nvPr>
        </p:nvSpPr>
        <p:spPr>
          <a:xfrm>
            <a:off x="2054725" y="3697700"/>
            <a:ext cx="5098800" cy="6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Application web/mobile de géolocalisation des</a:t>
            </a:r>
          </a:p>
          <a:p>
            <a:pPr marL="0" lvl="0" indent="0"/>
            <a:r>
              <a:rPr lang="fr-FR" sz="1400" dirty="0"/>
              <a:t> boutiques et des denrées alimentaires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8710" name="Google Shape;8710;p33"/>
          <p:cNvSpPr/>
          <p:nvPr/>
        </p:nvSpPr>
        <p:spPr>
          <a:xfrm rot="-5400000" flipH="1">
            <a:off x="7460662" y="2657309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1" name="Google Shape;8711;p33"/>
          <p:cNvSpPr/>
          <p:nvPr/>
        </p:nvSpPr>
        <p:spPr>
          <a:xfrm rot="-5400000" flipH="1">
            <a:off x="1567387" y="2657309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12" name="Google Shape;8712;p33"/>
          <p:cNvGrpSpPr/>
          <p:nvPr/>
        </p:nvGrpSpPr>
        <p:grpSpPr>
          <a:xfrm>
            <a:off x="1683373" y="1951777"/>
            <a:ext cx="474279" cy="474313"/>
            <a:chOff x="4435750" y="2877925"/>
            <a:chExt cx="339425" cy="339450"/>
          </a:xfrm>
        </p:grpSpPr>
        <p:sp>
          <p:nvSpPr>
            <p:cNvPr id="8713" name="Google Shape;8713;p33"/>
            <p:cNvSpPr/>
            <p:nvPr/>
          </p:nvSpPr>
          <p:spPr>
            <a:xfrm>
              <a:off x="4526625" y="3059725"/>
              <a:ext cx="156825" cy="157650"/>
            </a:xfrm>
            <a:custGeom>
              <a:avLst/>
              <a:gdLst/>
              <a:ahLst/>
              <a:cxnLst/>
              <a:rect l="l" t="t" r="r" b="b"/>
              <a:pathLst>
                <a:path w="6273" h="6306" extrusionOk="0">
                  <a:moveTo>
                    <a:pt x="3170" y="1"/>
                  </a:moveTo>
                  <a:lnTo>
                    <a:pt x="2970" y="201"/>
                  </a:lnTo>
                  <a:cubicBezTo>
                    <a:pt x="2770" y="401"/>
                    <a:pt x="802" y="2336"/>
                    <a:pt x="368" y="3003"/>
                  </a:cubicBezTo>
                  <a:cubicBezTo>
                    <a:pt x="134" y="3403"/>
                    <a:pt x="1" y="3837"/>
                    <a:pt x="1" y="4370"/>
                  </a:cubicBezTo>
                  <a:cubicBezTo>
                    <a:pt x="1" y="5638"/>
                    <a:pt x="968" y="6305"/>
                    <a:pt x="1869" y="6305"/>
                  </a:cubicBezTo>
                  <a:cubicBezTo>
                    <a:pt x="2369" y="6305"/>
                    <a:pt x="2836" y="6138"/>
                    <a:pt x="3137" y="5805"/>
                  </a:cubicBezTo>
                  <a:cubicBezTo>
                    <a:pt x="3370" y="6038"/>
                    <a:pt x="3770" y="6305"/>
                    <a:pt x="4371" y="6305"/>
                  </a:cubicBezTo>
                  <a:cubicBezTo>
                    <a:pt x="5505" y="6305"/>
                    <a:pt x="6272" y="5505"/>
                    <a:pt x="6272" y="4370"/>
                  </a:cubicBezTo>
                  <a:cubicBezTo>
                    <a:pt x="6272" y="3870"/>
                    <a:pt x="6139" y="3470"/>
                    <a:pt x="5872" y="3003"/>
                  </a:cubicBezTo>
                  <a:cubicBezTo>
                    <a:pt x="5538" y="2369"/>
                    <a:pt x="3604" y="468"/>
                    <a:pt x="3370" y="201"/>
                  </a:cubicBezTo>
                  <a:lnTo>
                    <a:pt x="3170" y="1"/>
                  </a:ln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4" name="Google Shape;8714;p33"/>
            <p:cNvSpPr/>
            <p:nvPr/>
          </p:nvSpPr>
          <p:spPr>
            <a:xfrm>
              <a:off x="4527475" y="2877925"/>
              <a:ext cx="156800" cy="157650"/>
            </a:xfrm>
            <a:custGeom>
              <a:avLst/>
              <a:gdLst/>
              <a:ahLst/>
              <a:cxnLst/>
              <a:rect l="l" t="t" r="r" b="b"/>
              <a:pathLst>
                <a:path w="6272" h="6306" extrusionOk="0">
                  <a:moveTo>
                    <a:pt x="1902" y="1"/>
                  </a:moveTo>
                  <a:cubicBezTo>
                    <a:pt x="768" y="1"/>
                    <a:pt x="0" y="801"/>
                    <a:pt x="0" y="1935"/>
                  </a:cubicBezTo>
                  <a:cubicBezTo>
                    <a:pt x="0" y="2436"/>
                    <a:pt x="134" y="2836"/>
                    <a:pt x="367" y="3303"/>
                  </a:cubicBezTo>
                  <a:cubicBezTo>
                    <a:pt x="768" y="3970"/>
                    <a:pt x="2669" y="5905"/>
                    <a:pt x="2902" y="6105"/>
                  </a:cubicBezTo>
                  <a:lnTo>
                    <a:pt x="3103" y="6305"/>
                  </a:lnTo>
                  <a:lnTo>
                    <a:pt x="3303" y="6105"/>
                  </a:lnTo>
                  <a:cubicBezTo>
                    <a:pt x="3503" y="5905"/>
                    <a:pt x="5471" y="3970"/>
                    <a:pt x="5905" y="3303"/>
                  </a:cubicBezTo>
                  <a:cubicBezTo>
                    <a:pt x="6138" y="2903"/>
                    <a:pt x="6271" y="2469"/>
                    <a:pt x="6271" y="1935"/>
                  </a:cubicBezTo>
                  <a:cubicBezTo>
                    <a:pt x="6271" y="668"/>
                    <a:pt x="5304" y="1"/>
                    <a:pt x="4403" y="1"/>
                  </a:cubicBezTo>
                  <a:cubicBezTo>
                    <a:pt x="3903" y="1"/>
                    <a:pt x="3436" y="167"/>
                    <a:pt x="3136" y="501"/>
                  </a:cubicBezTo>
                  <a:cubicBezTo>
                    <a:pt x="2869" y="268"/>
                    <a:pt x="2502" y="1"/>
                    <a:pt x="1902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5" name="Google Shape;8715;p33"/>
            <p:cNvSpPr/>
            <p:nvPr/>
          </p:nvSpPr>
          <p:spPr>
            <a:xfrm>
              <a:off x="4616700" y="2969650"/>
              <a:ext cx="158475" cy="157650"/>
            </a:xfrm>
            <a:custGeom>
              <a:avLst/>
              <a:gdLst/>
              <a:ahLst/>
              <a:cxnLst/>
              <a:rect l="l" t="t" r="r" b="b"/>
              <a:pathLst>
                <a:path w="6339" h="6306" extrusionOk="0">
                  <a:moveTo>
                    <a:pt x="4370" y="1"/>
                  </a:moveTo>
                  <a:cubicBezTo>
                    <a:pt x="3870" y="1"/>
                    <a:pt x="3436" y="134"/>
                    <a:pt x="3003" y="401"/>
                  </a:cubicBezTo>
                  <a:cubicBezTo>
                    <a:pt x="2369" y="768"/>
                    <a:pt x="434" y="2736"/>
                    <a:pt x="201" y="2936"/>
                  </a:cubicBezTo>
                  <a:lnTo>
                    <a:pt x="1" y="3137"/>
                  </a:lnTo>
                  <a:lnTo>
                    <a:pt x="201" y="3337"/>
                  </a:lnTo>
                  <a:cubicBezTo>
                    <a:pt x="401" y="3570"/>
                    <a:pt x="2336" y="5505"/>
                    <a:pt x="3003" y="5939"/>
                  </a:cubicBezTo>
                  <a:cubicBezTo>
                    <a:pt x="3403" y="6172"/>
                    <a:pt x="3837" y="6305"/>
                    <a:pt x="4370" y="6305"/>
                  </a:cubicBezTo>
                  <a:cubicBezTo>
                    <a:pt x="5605" y="6305"/>
                    <a:pt x="6272" y="5338"/>
                    <a:pt x="6272" y="4437"/>
                  </a:cubicBezTo>
                  <a:cubicBezTo>
                    <a:pt x="6338" y="3837"/>
                    <a:pt x="6105" y="3437"/>
                    <a:pt x="5771" y="3137"/>
                  </a:cubicBezTo>
                  <a:cubicBezTo>
                    <a:pt x="6038" y="2903"/>
                    <a:pt x="6272" y="2503"/>
                    <a:pt x="6272" y="1902"/>
                  </a:cubicBezTo>
                  <a:cubicBezTo>
                    <a:pt x="6272" y="768"/>
                    <a:pt x="5504" y="1"/>
                    <a:pt x="4370" y="1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6" name="Google Shape;8716;p33"/>
            <p:cNvSpPr/>
            <p:nvPr/>
          </p:nvSpPr>
          <p:spPr>
            <a:xfrm>
              <a:off x="4435750" y="2968825"/>
              <a:ext cx="157625" cy="156800"/>
            </a:xfrm>
            <a:custGeom>
              <a:avLst/>
              <a:gdLst/>
              <a:ahLst/>
              <a:cxnLst/>
              <a:rect l="l" t="t" r="r" b="b"/>
              <a:pathLst>
                <a:path w="6305" h="6272" extrusionOk="0">
                  <a:moveTo>
                    <a:pt x="1935" y="1"/>
                  </a:moveTo>
                  <a:cubicBezTo>
                    <a:pt x="667" y="1"/>
                    <a:pt x="0" y="968"/>
                    <a:pt x="0" y="1869"/>
                  </a:cubicBezTo>
                  <a:cubicBezTo>
                    <a:pt x="0" y="2369"/>
                    <a:pt x="167" y="2836"/>
                    <a:pt x="500" y="3136"/>
                  </a:cubicBezTo>
                  <a:cubicBezTo>
                    <a:pt x="267" y="3370"/>
                    <a:pt x="0" y="3770"/>
                    <a:pt x="0" y="4370"/>
                  </a:cubicBezTo>
                  <a:cubicBezTo>
                    <a:pt x="0" y="5505"/>
                    <a:pt x="801" y="6272"/>
                    <a:pt x="1935" y="6272"/>
                  </a:cubicBezTo>
                  <a:cubicBezTo>
                    <a:pt x="2435" y="6272"/>
                    <a:pt x="2835" y="6138"/>
                    <a:pt x="3302" y="5871"/>
                  </a:cubicBezTo>
                  <a:cubicBezTo>
                    <a:pt x="3970" y="5538"/>
                    <a:pt x="5904" y="3603"/>
                    <a:pt x="6104" y="3370"/>
                  </a:cubicBezTo>
                  <a:lnTo>
                    <a:pt x="6305" y="3170"/>
                  </a:lnTo>
                  <a:lnTo>
                    <a:pt x="6104" y="2969"/>
                  </a:lnTo>
                  <a:cubicBezTo>
                    <a:pt x="5904" y="2769"/>
                    <a:pt x="3970" y="801"/>
                    <a:pt x="3302" y="368"/>
                  </a:cubicBezTo>
                  <a:cubicBezTo>
                    <a:pt x="2902" y="134"/>
                    <a:pt x="2468" y="1"/>
                    <a:pt x="1935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7" name="Google Shape;8717;p33"/>
          <p:cNvGrpSpPr/>
          <p:nvPr/>
        </p:nvGrpSpPr>
        <p:grpSpPr>
          <a:xfrm>
            <a:off x="6986348" y="1951777"/>
            <a:ext cx="474279" cy="474313"/>
            <a:chOff x="4435750" y="2877925"/>
            <a:chExt cx="339425" cy="339450"/>
          </a:xfrm>
        </p:grpSpPr>
        <p:sp>
          <p:nvSpPr>
            <p:cNvPr id="8718" name="Google Shape;8718;p33"/>
            <p:cNvSpPr/>
            <p:nvPr/>
          </p:nvSpPr>
          <p:spPr>
            <a:xfrm>
              <a:off x="4526625" y="3059725"/>
              <a:ext cx="156825" cy="157650"/>
            </a:xfrm>
            <a:custGeom>
              <a:avLst/>
              <a:gdLst/>
              <a:ahLst/>
              <a:cxnLst/>
              <a:rect l="l" t="t" r="r" b="b"/>
              <a:pathLst>
                <a:path w="6273" h="6306" extrusionOk="0">
                  <a:moveTo>
                    <a:pt x="3170" y="1"/>
                  </a:moveTo>
                  <a:lnTo>
                    <a:pt x="2970" y="201"/>
                  </a:lnTo>
                  <a:cubicBezTo>
                    <a:pt x="2770" y="401"/>
                    <a:pt x="802" y="2336"/>
                    <a:pt x="368" y="3003"/>
                  </a:cubicBezTo>
                  <a:cubicBezTo>
                    <a:pt x="134" y="3403"/>
                    <a:pt x="1" y="3837"/>
                    <a:pt x="1" y="4370"/>
                  </a:cubicBezTo>
                  <a:cubicBezTo>
                    <a:pt x="1" y="5638"/>
                    <a:pt x="968" y="6305"/>
                    <a:pt x="1869" y="6305"/>
                  </a:cubicBezTo>
                  <a:cubicBezTo>
                    <a:pt x="2369" y="6305"/>
                    <a:pt x="2836" y="6138"/>
                    <a:pt x="3137" y="5805"/>
                  </a:cubicBezTo>
                  <a:cubicBezTo>
                    <a:pt x="3370" y="6038"/>
                    <a:pt x="3770" y="6305"/>
                    <a:pt x="4371" y="6305"/>
                  </a:cubicBezTo>
                  <a:cubicBezTo>
                    <a:pt x="5505" y="6305"/>
                    <a:pt x="6272" y="5505"/>
                    <a:pt x="6272" y="4370"/>
                  </a:cubicBezTo>
                  <a:cubicBezTo>
                    <a:pt x="6272" y="3870"/>
                    <a:pt x="6139" y="3470"/>
                    <a:pt x="5872" y="3003"/>
                  </a:cubicBezTo>
                  <a:cubicBezTo>
                    <a:pt x="5538" y="2369"/>
                    <a:pt x="3604" y="468"/>
                    <a:pt x="3370" y="201"/>
                  </a:cubicBezTo>
                  <a:lnTo>
                    <a:pt x="3170" y="1"/>
                  </a:ln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9" name="Google Shape;8719;p33"/>
            <p:cNvSpPr/>
            <p:nvPr/>
          </p:nvSpPr>
          <p:spPr>
            <a:xfrm>
              <a:off x="4527475" y="2877925"/>
              <a:ext cx="156800" cy="157650"/>
            </a:xfrm>
            <a:custGeom>
              <a:avLst/>
              <a:gdLst/>
              <a:ahLst/>
              <a:cxnLst/>
              <a:rect l="l" t="t" r="r" b="b"/>
              <a:pathLst>
                <a:path w="6272" h="6306" extrusionOk="0">
                  <a:moveTo>
                    <a:pt x="1902" y="1"/>
                  </a:moveTo>
                  <a:cubicBezTo>
                    <a:pt x="768" y="1"/>
                    <a:pt x="0" y="801"/>
                    <a:pt x="0" y="1935"/>
                  </a:cubicBezTo>
                  <a:cubicBezTo>
                    <a:pt x="0" y="2436"/>
                    <a:pt x="134" y="2836"/>
                    <a:pt x="367" y="3303"/>
                  </a:cubicBezTo>
                  <a:cubicBezTo>
                    <a:pt x="768" y="3970"/>
                    <a:pt x="2669" y="5905"/>
                    <a:pt x="2902" y="6105"/>
                  </a:cubicBezTo>
                  <a:lnTo>
                    <a:pt x="3103" y="6305"/>
                  </a:lnTo>
                  <a:lnTo>
                    <a:pt x="3303" y="6105"/>
                  </a:lnTo>
                  <a:cubicBezTo>
                    <a:pt x="3503" y="5905"/>
                    <a:pt x="5471" y="3970"/>
                    <a:pt x="5905" y="3303"/>
                  </a:cubicBezTo>
                  <a:cubicBezTo>
                    <a:pt x="6138" y="2903"/>
                    <a:pt x="6271" y="2469"/>
                    <a:pt x="6271" y="1935"/>
                  </a:cubicBezTo>
                  <a:cubicBezTo>
                    <a:pt x="6271" y="668"/>
                    <a:pt x="5304" y="1"/>
                    <a:pt x="4403" y="1"/>
                  </a:cubicBezTo>
                  <a:cubicBezTo>
                    <a:pt x="3903" y="1"/>
                    <a:pt x="3436" y="167"/>
                    <a:pt x="3136" y="501"/>
                  </a:cubicBezTo>
                  <a:cubicBezTo>
                    <a:pt x="2869" y="268"/>
                    <a:pt x="2502" y="1"/>
                    <a:pt x="1902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0" name="Google Shape;8720;p33"/>
            <p:cNvSpPr/>
            <p:nvPr/>
          </p:nvSpPr>
          <p:spPr>
            <a:xfrm>
              <a:off x="4616700" y="2969650"/>
              <a:ext cx="158475" cy="157650"/>
            </a:xfrm>
            <a:custGeom>
              <a:avLst/>
              <a:gdLst/>
              <a:ahLst/>
              <a:cxnLst/>
              <a:rect l="l" t="t" r="r" b="b"/>
              <a:pathLst>
                <a:path w="6339" h="6306" extrusionOk="0">
                  <a:moveTo>
                    <a:pt x="4370" y="1"/>
                  </a:moveTo>
                  <a:cubicBezTo>
                    <a:pt x="3870" y="1"/>
                    <a:pt x="3436" y="134"/>
                    <a:pt x="3003" y="401"/>
                  </a:cubicBezTo>
                  <a:cubicBezTo>
                    <a:pt x="2369" y="768"/>
                    <a:pt x="434" y="2736"/>
                    <a:pt x="201" y="2936"/>
                  </a:cubicBezTo>
                  <a:lnTo>
                    <a:pt x="1" y="3137"/>
                  </a:lnTo>
                  <a:lnTo>
                    <a:pt x="201" y="3337"/>
                  </a:lnTo>
                  <a:cubicBezTo>
                    <a:pt x="401" y="3570"/>
                    <a:pt x="2336" y="5505"/>
                    <a:pt x="3003" y="5939"/>
                  </a:cubicBezTo>
                  <a:cubicBezTo>
                    <a:pt x="3403" y="6172"/>
                    <a:pt x="3837" y="6305"/>
                    <a:pt x="4370" y="6305"/>
                  </a:cubicBezTo>
                  <a:cubicBezTo>
                    <a:pt x="5605" y="6305"/>
                    <a:pt x="6272" y="5338"/>
                    <a:pt x="6272" y="4437"/>
                  </a:cubicBezTo>
                  <a:cubicBezTo>
                    <a:pt x="6338" y="3837"/>
                    <a:pt x="6105" y="3437"/>
                    <a:pt x="5771" y="3137"/>
                  </a:cubicBezTo>
                  <a:cubicBezTo>
                    <a:pt x="6038" y="2903"/>
                    <a:pt x="6272" y="2503"/>
                    <a:pt x="6272" y="1902"/>
                  </a:cubicBezTo>
                  <a:cubicBezTo>
                    <a:pt x="6272" y="768"/>
                    <a:pt x="5504" y="1"/>
                    <a:pt x="4370" y="1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8721;p33"/>
            <p:cNvSpPr/>
            <p:nvPr/>
          </p:nvSpPr>
          <p:spPr>
            <a:xfrm>
              <a:off x="4435750" y="2968825"/>
              <a:ext cx="157625" cy="156800"/>
            </a:xfrm>
            <a:custGeom>
              <a:avLst/>
              <a:gdLst/>
              <a:ahLst/>
              <a:cxnLst/>
              <a:rect l="l" t="t" r="r" b="b"/>
              <a:pathLst>
                <a:path w="6305" h="6272" extrusionOk="0">
                  <a:moveTo>
                    <a:pt x="1935" y="1"/>
                  </a:moveTo>
                  <a:cubicBezTo>
                    <a:pt x="667" y="1"/>
                    <a:pt x="0" y="968"/>
                    <a:pt x="0" y="1869"/>
                  </a:cubicBezTo>
                  <a:cubicBezTo>
                    <a:pt x="0" y="2369"/>
                    <a:pt x="167" y="2836"/>
                    <a:pt x="500" y="3136"/>
                  </a:cubicBezTo>
                  <a:cubicBezTo>
                    <a:pt x="267" y="3370"/>
                    <a:pt x="0" y="3770"/>
                    <a:pt x="0" y="4370"/>
                  </a:cubicBezTo>
                  <a:cubicBezTo>
                    <a:pt x="0" y="5505"/>
                    <a:pt x="801" y="6272"/>
                    <a:pt x="1935" y="6272"/>
                  </a:cubicBezTo>
                  <a:cubicBezTo>
                    <a:pt x="2435" y="6272"/>
                    <a:pt x="2835" y="6138"/>
                    <a:pt x="3302" y="5871"/>
                  </a:cubicBezTo>
                  <a:cubicBezTo>
                    <a:pt x="3970" y="5538"/>
                    <a:pt x="5904" y="3603"/>
                    <a:pt x="6104" y="3370"/>
                  </a:cubicBezTo>
                  <a:lnTo>
                    <a:pt x="6305" y="3170"/>
                  </a:lnTo>
                  <a:lnTo>
                    <a:pt x="6104" y="2969"/>
                  </a:lnTo>
                  <a:cubicBezTo>
                    <a:pt x="5904" y="2769"/>
                    <a:pt x="3970" y="801"/>
                    <a:pt x="3302" y="368"/>
                  </a:cubicBezTo>
                  <a:cubicBezTo>
                    <a:pt x="2902" y="134"/>
                    <a:pt x="2468" y="1"/>
                    <a:pt x="1935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22" name="Google Shape;8722;p33"/>
          <p:cNvSpPr/>
          <p:nvPr/>
        </p:nvSpPr>
        <p:spPr>
          <a:xfrm rot="-5400000" flipH="1">
            <a:off x="1146386" y="4462299"/>
            <a:ext cx="93900" cy="9402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3" name="Google Shape;8723;p33"/>
          <p:cNvSpPr/>
          <p:nvPr/>
        </p:nvSpPr>
        <p:spPr>
          <a:xfrm rot="-5400000" flipH="1">
            <a:off x="7983625" y="920439"/>
            <a:ext cx="93900" cy="9402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4" name="Google Shape;8724;p33"/>
          <p:cNvSpPr/>
          <p:nvPr/>
        </p:nvSpPr>
        <p:spPr>
          <a:xfrm rot="-5400000" flipH="1">
            <a:off x="944300" y="920439"/>
            <a:ext cx="93900" cy="9402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5" name="Google Shape;8725;p33"/>
          <p:cNvSpPr/>
          <p:nvPr/>
        </p:nvSpPr>
        <p:spPr>
          <a:xfrm rot="-5400000" flipH="1">
            <a:off x="7903714" y="4462299"/>
            <a:ext cx="93900" cy="9402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7" name="Google Shape;8727;p33"/>
          <p:cNvSpPr/>
          <p:nvPr/>
        </p:nvSpPr>
        <p:spPr>
          <a:xfrm>
            <a:off x="3533291" y="1177995"/>
            <a:ext cx="739771" cy="628756"/>
          </a:xfrm>
          <a:custGeom>
            <a:avLst/>
            <a:gdLst/>
            <a:ahLst/>
            <a:cxnLst/>
            <a:rect l="l" t="t" r="r" b="b"/>
            <a:pathLst>
              <a:path w="22450" h="19081" fill="none" extrusionOk="0">
                <a:moveTo>
                  <a:pt x="22149" y="14811"/>
                </a:moveTo>
                <a:cubicBezTo>
                  <a:pt x="22450" y="11442"/>
                  <a:pt x="21449" y="7940"/>
                  <a:pt x="19047" y="5104"/>
                </a:cubicBezTo>
                <a:cubicBezTo>
                  <a:pt x="15278" y="601"/>
                  <a:pt x="8540" y="1"/>
                  <a:pt x="4036" y="3803"/>
                </a:cubicBezTo>
                <a:cubicBezTo>
                  <a:pt x="467" y="6839"/>
                  <a:pt x="0" y="12176"/>
                  <a:pt x="3002" y="15812"/>
                </a:cubicBezTo>
                <a:cubicBezTo>
                  <a:pt x="5437" y="18681"/>
                  <a:pt x="9707" y="19081"/>
                  <a:pt x="12609" y="16646"/>
                </a:cubicBezTo>
                <a:cubicBezTo>
                  <a:pt x="14878" y="14744"/>
                  <a:pt x="15178" y="11275"/>
                  <a:pt x="13276" y="8974"/>
                </a:cubicBezTo>
                <a:cubicBezTo>
                  <a:pt x="11709" y="7139"/>
                  <a:pt x="8973" y="6905"/>
                  <a:pt x="7139" y="8440"/>
                </a:cubicBezTo>
                <a:cubicBezTo>
                  <a:pt x="5671" y="9674"/>
                  <a:pt x="5471" y="11909"/>
                  <a:pt x="6705" y="13343"/>
                </a:cubicBezTo>
                <a:cubicBezTo>
                  <a:pt x="7706" y="14511"/>
                  <a:pt x="9474" y="14678"/>
                  <a:pt x="10641" y="13677"/>
                </a:cubicBezTo>
                <a:cubicBezTo>
                  <a:pt x="11609" y="12910"/>
                  <a:pt x="11675" y="11475"/>
                  <a:pt x="10875" y="10575"/>
                </a:cubicBezTo>
                <a:cubicBezTo>
                  <a:pt x="10274" y="9808"/>
                  <a:pt x="9140" y="9741"/>
                  <a:pt x="8373" y="10341"/>
                </a:cubicBezTo>
              </a:path>
            </a:pathLst>
          </a:custGeom>
          <a:noFill/>
          <a:ln w="19050" cap="flat" cmpd="sng">
            <a:solidFill>
              <a:srgbClr val="042613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4" name="Google Shape;8754;p33"/>
          <p:cNvSpPr/>
          <p:nvPr/>
        </p:nvSpPr>
        <p:spPr>
          <a:xfrm>
            <a:off x="3801493" y="1729790"/>
            <a:ext cx="5536" cy="67090"/>
          </a:xfrm>
          <a:custGeom>
            <a:avLst/>
            <a:gdLst/>
            <a:ahLst/>
            <a:cxnLst/>
            <a:rect l="l" t="t" r="r" b="b"/>
            <a:pathLst>
              <a:path w="168" h="2036" fill="none" extrusionOk="0">
                <a:moveTo>
                  <a:pt x="167" y="1"/>
                </a:moveTo>
                <a:cubicBezTo>
                  <a:pt x="167" y="101"/>
                  <a:pt x="0" y="2036"/>
                  <a:pt x="0" y="2002"/>
                </a:cubicBezTo>
              </a:path>
            </a:pathLst>
          </a:custGeom>
          <a:noFill/>
          <a:ln w="7500" cap="flat" cmpd="sng">
            <a:solidFill>
              <a:srgbClr val="042613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7" name="Google Shape;8757;p33"/>
          <p:cNvSpPr/>
          <p:nvPr/>
        </p:nvSpPr>
        <p:spPr>
          <a:xfrm>
            <a:off x="3177139" y="1506667"/>
            <a:ext cx="37401" cy="37401"/>
          </a:xfrm>
          <a:custGeom>
            <a:avLst/>
            <a:gdLst/>
            <a:ahLst/>
            <a:cxnLst/>
            <a:rect l="l" t="t" r="r" b="b"/>
            <a:pathLst>
              <a:path w="1135" h="1135" fill="none" extrusionOk="0">
                <a:moveTo>
                  <a:pt x="67" y="501"/>
                </a:moveTo>
                <a:cubicBezTo>
                  <a:pt x="1" y="801"/>
                  <a:pt x="234" y="1034"/>
                  <a:pt x="501" y="1101"/>
                </a:cubicBezTo>
                <a:cubicBezTo>
                  <a:pt x="801" y="1134"/>
                  <a:pt x="1068" y="934"/>
                  <a:pt x="1101" y="634"/>
                </a:cubicBezTo>
                <a:cubicBezTo>
                  <a:pt x="1135" y="334"/>
                  <a:pt x="935" y="100"/>
                  <a:pt x="634" y="34"/>
                </a:cubicBezTo>
                <a:cubicBezTo>
                  <a:pt x="334" y="0"/>
                  <a:pt x="101" y="200"/>
                  <a:pt x="67" y="501"/>
                </a:cubicBezTo>
                <a:close/>
              </a:path>
            </a:pathLst>
          </a:custGeom>
          <a:noFill/>
          <a:ln w="7500" cap="flat" cmpd="sng">
            <a:solidFill>
              <a:srgbClr val="042613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8" name="Google Shape;8758;p33"/>
          <p:cNvSpPr/>
          <p:nvPr/>
        </p:nvSpPr>
        <p:spPr>
          <a:xfrm>
            <a:off x="3446461" y="1285026"/>
            <a:ext cx="159389" cy="155698"/>
          </a:xfrm>
          <a:custGeom>
            <a:avLst/>
            <a:gdLst/>
            <a:ahLst/>
            <a:cxnLst/>
            <a:rect l="l" t="t" r="r" b="b"/>
            <a:pathLst>
              <a:path w="4837" h="4725" extrusionOk="0">
                <a:moveTo>
                  <a:pt x="3433" y="0"/>
                </a:moveTo>
                <a:cubicBezTo>
                  <a:pt x="3347" y="0"/>
                  <a:pt x="3259" y="7"/>
                  <a:pt x="3169" y="22"/>
                </a:cubicBezTo>
                <a:cubicBezTo>
                  <a:pt x="2702" y="55"/>
                  <a:pt x="2435" y="288"/>
                  <a:pt x="2302" y="522"/>
                </a:cubicBezTo>
                <a:cubicBezTo>
                  <a:pt x="2049" y="325"/>
                  <a:pt x="1773" y="247"/>
                  <a:pt x="1473" y="247"/>
                </a:cubicBezTo>
                <a:cubicBezTo>
                  <a:pt x="1416" y="247"/>
                  <a:pt x="1359" y="250"/>
                  <a:pt x="1301" y="255"/>
                </a:cubicBezTo>
                <a:cubicBezTo>
                  <a:pt x="634" y="355"/>
                  <a:pt x="0" y="989"/>
                  <a:pt x="133" y="1890"/>
                </a:cubicBezTo>
                <a:cubicBezTo>
                  <a:pt x="167" y="2256"/>
                  <a:pt x="300" y="2557"/>
                  <a:pt x="534" y="2857"/>
                </a:cubicBezTo>
                <a:cubicBezTo>
                  <a:pt x="934" y="3257"/>
                  <a:pt x="2535" y="4458"/>
                  <a:pt x="2769" y="4591"/>
                </a:cubicBezTo>
                <a:lnTo>
                  <a:pt x="2935" y="4725"/>
                </a:lnTo>
                <a:lnTo>
                  <a:pt x="3069" y="4558"/>
                </a:lnTo>
                <a:cubicBezTo>
                  <a:pt x="3169" y="4391"/>
                  <a:pt x="4403" y="2757"/>
                  <a:pt x="4670" y="2256"/>
                </a:cubicBezTo>
                <a:cubicBezTo>
                  <a:pt x="4837" y="1923"/>
                  <a:pt x="4837" y="1589"/>
                  <a:pt x="4803" y="1222"/>
                </a:cubicBezTo>
                <a:cubicBezTo>
                  <a:pt x="4684" y="479"/>
                  <a:pt x="4141" y="0"/>
                  <a:pt x="3433" y="0"/>
                </a:cubicBezTo>
                <a:close/>
              </a:path>
            </a:pathLst>
          </a:custGeom>
          <a:solidFill>
            <a:srgbClr val="277D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9" name="Google Shape;8759;p33"/>
          <p:cNvSpPr/>
          <p:nvPr/>
        </p:nvSpPr>
        <p:spPr>
          <a:xfrm>
            <a:off x="3482709" y="1466003"/>
            <a:ext cx="159421" cy="155698"/>
          </a:xfrm>
          <a:custGeom>
            <a:avLst/>
            <a:gdLst/>
            <a:ahLst/>
            <a:cxnLst/>
            <a:rect l="l" t="t" r="r" b="b"/>
            <a:pathLst>
              <a:path w="4838" h="4725" extrusionOk="0">
                <a:moveTo>
                  <a:pt x="1902" y="0"/>
                </a:moveTo>
                <a:lnTo>
                  <a:pt x="1802" y="167"/>
                </a:lnTo>
                <a:cubicBezTo>
                  <a:pt x="1669" y="300"/>
                  <a:pt x="468" y="1968"/>
                  <a:pt x="168" y="2435"/>
                </a:cubicBezTo>
                <a:cubicBezTo>
                  <a:pt x="1" y="2769"/>
                  <a:pt x="1" y="3102"/>
                  <a:pt x="34" y="3503"/>
                </a:cubicBezTo>
                <a:cubicBezTo>
                  <a:pt x="153" y="4246"/>
                  <a:pt x="697" y="4725"/>
                  <a:pt x="1405" y="4725"/>
                </a:cubicBezTo>
                <a:cubicBezTo>
                  <a:pt x="1490" y="4725"/>
                  <a:pt x="1579" y="4718"/>
                  <a:pt x="1669" y="4704"/>
                </a:cubicBezTo>
                <a:cubicBezTo>
                  <a:pt x="2136" y="4670"/>
                  <a:pt x="2403" y="4403"/>
                  <a:pt x="2536" y="4203"/>
                </a:cubicBezTo>
                <a:cubicBezTo>
                  <a:pt x="2774" y="4362"/>
                  <a:pt x="3032" y="4457"/>
                  <a:pt x="3311" y="4457"/>
                </a:cubicBezTo>
                <a:cubicBezTo>
                  <a:pt x="3385" y="4457"/>
                  <a:pt x="3460" y="4451"/>
                  <a:pt x="3537" y="4437"/>
                </a:cubicBezTo>
                <a:cubicBezTo>
                  <a:pt x="4204" y="4370"/>
                  <a:pt x="4838" y="3736"/>
                  <a:pt x="4704" y="2835"/>
                </a:cubicBezTo>
                <a:cubicBezTo>
                  <a:pt x="4671" y="2435"/>
                  <a:pt x="4537" y="2168"/>
                  <a:pt x="4304" y="1868"/>
                </a:cubicBezTo>
                <a:cubicBezTo>
                  <a:pt x="3904" y="1434"/>
                  <a:pt x="2302" y="234"/>
                  <a:pt x="2069" y="100"/>
                </a:cubicBezTo>
                <a:lnTo>
                  <a:pt x="1902" y="0"/>
                </a:lnTo>
                <a:close/>
              </a:path>
            </a:pathLst>
          </a:custGeom>
          <a:solidFill>
            <a:srgbClr val="277D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0" name="Google Shape;8760;p33"/>
          <p:cNvSpPr/>
          <p:nvPr/>
        </p:nvSpPr>
        <p:spPr>
          <a:xfrm>
            <a:off x="3371692" y="1392881"/>
            <a:ext cx="160509" cy="152864"/>
          </a:xfrm>
          <a:custGeom>
            <a:avLst/>
            <a:gdLst/>
            <a:ahLst/>
            <a:cxnLst/>
            <a:rect l="l" t="t" r="r" b="b"/>
            <a:pathLst>
              <a:path w="4871" h="4639" extrusionOk="0">
                <a:moveTo>
                  <a:pt x="1667" y="0"/>
                </a:moveTo>
                <a:cubicBezTo>
                  <a:pt x="1559" y="0"/>
                  <a:pt x="1448" y="7"/>
                  <a:pt x="1335" y="18"/>
                </a:cubicBezTo>
                <a:cubicBezTo>
                  <a:pt x="501" y="151"/>
                  <a:pt x="1" y="818"/>
                  <a:pt x="101" y="1652"/>
                </a:cubicBezTo>
                <a:cubicBezTo>
                  <a:pt x="168" y="2119"/>
                  <a:pt x="401" y="2419"/>
                  <a:pt x="601" y="2519"/>
                </a:cubicBezTo>
                <a:cubicBezTo>
                  <a:pt x="401" y="2820"/>
                  <a:pt x="301" y="3153"/>
                  <a:pt x="401" y="3453"/>
                </a:cubicBezTo>
                <a:cubicBezTo>
                  <a:pt x="492" y="4060"/>
                  <a:pt x="996" y="4639"/>
                  <a:pt x="1789" y="4639"/>
                </a:cubicBezTo>
                <a:cubicBezTo>
                  <a:pt x="1868" y="4639"/>
                  <a:pt x="1951" y="4633"/>
                  <a:pt x="2036" y="4621"/>
                </a:cubicBezTo>
                <a:cubicBezTo>
                  <a:pt x="2402" y="4587"/>
                  <a:pt x="2703" y="4454"/>
                  <a:pt x="3003" y="4221"/>
                </a:cubicBezTo>
                <a:cubicBezTo>
                  <a:pt x="3403" y="3820"/>
                  <a:pt x="4604" y="2219"/>
                  <a:pt x="4737" y="1986"/>
                </a:cubicBezTo>
                <a:lnTo>
                  <a:pt x="4871" y="1819"/>
                </a:lnTo>
                <a:lnTo>
                  <a:pt x="4704" y="1685"/>
                </a:lnTo>
                <a:cubicBezTo>
                  <a:pt x="4537" y="1585"/>
                  <a:pt x="2869" y="384"/>
                  <a:pt x="2369" y="151"/>
                </a:cubicBezTo>
                <a:cubicBezTo>
                  <a:pt x="2139" y="36"/>
                  <a:pt x="1908" y="0"/>
                  <a:pt x="1667" y="0"/>
                </a:cubicBezTo>
                <a:close/>
              </a:path>
            </a:pathLst>
          </a:custGeom>
          <a:solidFill>
            <a:srgbClr val="2D95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1" name="Google Shape;8761;p33"/>
          <p:cNvSpPr/>
          <p:nvPr/>
        </p:nvSpPr>
        <p:spPr>
          <a:xfrm>
            <a:off x="3556359" y="1358774"/>
            <a:ext cx="159421" cy="155072"/>
          </a:xfrm>
          <a:custGeom>
            <a:avLst/>
            <a:gdLst/>
            <a:ahLst/>
            <a:cxnLst/>
            <a:rect l="l" t="t" r="r" b="b"/>
            <a:pathLst>
              <a:path w="4838" h="4706" extrusionOk="0">
                <a:moveTo>
                  <a:pt x="3083" y="1"/>
                </a:moveTo>
                <a:cubicBezTo>
                  <a:pt x="3003" y="1"/>
                  <a:pt x="2921" y="6"/>
                  <a:pt x="2836" y="18"/>
                </a:cubicBezTo>
                <a:cubicBezTo>
                  <a:pt x="2469" y="52"/>
                  <a:pt x="2169" y="185"/>
                  <a:pt x="1902" y="452"/>
                </a:cubicBezTo>
                <a:cubicBezTo>
                  <a:pt x="1468" y="819"/>
                  <a:pt x="268" y="2454"/>
                  <a:pt x="134" y="2654"/>
                </a:cubicBezTo>
                <a:lnTo>
                  <a:pt x="1" y="2820"/>
                </a:lnTo>
                <a:lnTo>
                  <a:pt x="168" y="2954"/>
                </a:lnTo>
                <a:cubicBezTo>
                  <a:pt x="334" y="3087"/>
                  <a:pt x="1969" y="4288"/>
                  <a:pt x="2469" y="4555"/>
                </a:cubicBezTo>
                <a:cubicBezTo>
                  <a:pt x="2700" y="4670"/>
                  <a:pt x="2930" y="4706"/>
                  <a:pt x="3172" y="4706"/>
                </a:cubicBezTo>
                <a:cubicBezTo>
                  <a:pt x="3280" y="4706"/>
                  <a:pt x="3390" y="4699"/>
                  <a:pt x="3503" y="4688"/>
                </a:cubicBezTo>
                <a:cubicBezTo>
                  <a:pt x="4337" y="4555"/>
                  <a:pt x="4838" y="3888"/>
                  <a:pt x="4737" y="3054"/>
                </a:cubicBezTo>
                <a:cubicBezTo>
                  <a:pt x="4671" y="2620"/>
                  <a:pt x="4437" y="2320"/>
                  <a:pt x="4237" y="2187"/>
                </a:cubicBezTo>
                <a:cubicBezTo>
                  <a:pt x="4437" y="1886"/>
                  <a:pt x="4504" y="1553"/>
                  <a:pt x="4471" y="1186"/>
                </a:cubicBezTo>
                <a:cubicBezTo>
                  <a:pt x="4410" y="579"/>
                  <a:pt x="3881" y="1"/>
                  <a:pt x="3083" y="1"/>
                </a:cubicBezTo>
                <a:close/>
              </a:path>
            </a:pathLst>
          </a:custGeom>
          <a:solidFill>
            <a:srgbClr val="2D95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5" name="Google Shape;8765;p33"/>
          <p:cNvSpPr/>
          <p:nvPr/>
        </p:nvSpPr>
        <p:spPr>
          <a:xfrm>
            <a:off x="4888601" y="1171405"/>
            <a:ext cx="751864" cy="638643"/>
          </a:xfrm>
          <a:custGeom>
            <a:avLst/>
            <a:gdLst/>
            <a:ahLst/>
            <a:cxnLst/>
            <a:rect l="l" t="t" r="r" b="b"/>
            <a:pathLst>
              <a:path w="22817" h="19381" fill="none" extrusionOk="0">
                <a:moveTo>
                  <a:pt x="267" y="15045"/>
                </a:moveTo>
                <a:cubicBezTo>
                  <a:pt x="1" y="11575"/>
                  <a:pt x="1001" y="8006"/>
                  <a:pt x="3403" y="5171"/>
                </a:cubicBezTo>
                <a:cubicBezTo>
                  <a:pt x="7272" y="601"/>
                  <a:pt x="14111" y="0"/>
                  <a:pt x="18714" y="3870"/>
                </a:cubicBezTo>
                <a:cubicBezTo>
                  <a:pt x="22383" y="6972"/>
                  <a:pt x="22817" y="12476"/>
                  <a:pt x="19748" y="16112"/>
                </a:cubicBezTo>
                <a:cubicBezTo>
                  <a:pt x="17280" y="19014"/>
                  <a:pt x="12910" y="19381"/>
                  <a:pt x="9941" y="16946"/>
                </a:cubicBezTo>
                <a:cubicBezTo>
                  <a:pt x="7606" y="14978"/>
                  <a:pt x="7306" y="11442"/>
                  <a:pt x="9274" y="9107"/>
                </a:cubicBezTo>
                <a:cubicBezTo>
                  <a:pt x="10875" y="7206"/>
                  <a:pt x="13644" y="6972"/>
                  <a:pt x="15545" y="8540"/>
                </a:cubicBezTo>
                <a:cubicBezTo>
                  <a:pt x="17046" y="9807"/>
                  <a:pt x="17246" y="12042"/>
                  <a:pt x="15945" y="13543"/>
                </a:cubicBezTo>
                <a:cubicBezTo>
                  <a:pt x="14945" y="14778"/>
                  <a:pt x="13143" y="14878"/>
                  <a:pt x="11942" y="13877"/>
                </a:cubicBezTo>
                <a:cubicBezTo>
                  <a:pt x="10975" y="13110"/>
                  <a:pt x="10875" y="11642"/>
                  <a:pt x="11642" y="10675"/>
                </a:cubicBezTo>
                <a:cubicBezTo>
                  <a:pt x="12309" y="9941"/>
                  <a:pt x="13444" y="9807"/>
                  <a:pt x="14244" y="10475"/>
                </a:cubicBezTo>
              </a:path>
            </a:pathLst>
          </a:custGeom>
          <a:noFill/>
          <a:ln w="19050" cap="flat" cmpd="sng">
            <a:solidFill>
              <a:srgbClr val="042613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4" name="Google Shape;8794;p33"/>
          <p:cNvSpPr/>
          <p:nvPr/>
        </p:nvSpPr>
        <p:spPr>
          <a:xfrm>
            <a:off x="5962527" y="1506667"/>
            <a:ext cx="37401" cy="37401"/>
          </a:xfrm>
          <a:custGeom>
            <a:avLst/>
            <a:gdLst/>
            <a:ahLst/>
            <a:cxnLst/>
            <a:rect l="l" t="t" r="r" b="b"/>
            <a:pathLst>
              <a:path w="1135" h="1135" fill="none" extrusionOk="0">
                <a:moveTo>
                  <a:pt x="1101" y="501"/>
                </a:moveTo>
                <a:cubicBezTo>
                  <a:pt x="1135" y="801"/>
                  <a:pt x="935" y="1034"/>
                  <a:pt x="634" y="1101"/>
                </a:cubicBezTo>
                <a:cubicBezTo>
                  <a:pt x="334" y="1134"/>
                  <a:pt x="101" y="934"/>
                  <a:pt x="34" y="634"/>
                </a:cubicBezTo>
                <a:cubicBezTo>
                  <a:pt x="1" y="334"/>
                  <a:pt x="201" y="100"/>
                  <a:pt x="501" y="34"/>
                </a:cubicBezTo>
                <a:cubicBezTo>
                  <a:pt x="801" y="0"/>
                  <a:pt x="1035" y="200"/>
                  <a:pt x="1101" y="501"/>
                </a:cubicBezTo>
                <a:close/>
              </a:path>
            </a:pathLst>
          </a:custGeom>
          <a:noFill/>
          <a:ln w="7500" cap="flat" cmpd="sng">
            <a:solidFill>
              <a:srgbClr val="042613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5" name="Google Shape;8795;p33"/>
          <p:cNvSpPr/>
          <p:nvPr/>
        </p:nvSpPr>
        <p:spPr>
          <a:xfrm>
            <a:off x="4982022" y="1891391"/>
            <a:ext cx="64915" cy="65970"/>
          </a:xfrm>
          <a:custGeom>
            <a:avLst/>
            <a:gdLst/>
            <a:ahLst/>
            <a:cxnLst/>
            <a:rect l="l" t="t" r="r" b="b"/>
            <a:pathLst>
              <a:path w="1970" h="2002" extrusionOk="0">
                <a:moveTo>
                  <a:pt x="1002" y="0"/>
                </a:moveTo>
                <a:cubicBezTo>
                  <a:pt x="435" y="0"/>
                  <a:pt x="1" y="467"/>
                  <a:pt x="1" y="1001"/>
                </a:cubicBezTo>
                <a:cubicBezTo>
                  <a:pt x="1" y="1535"/>
                  <a:pt x="435" y="2002"/>
                  <a:pt x="1002" y="2002"/>
                </a:cubicBezTo>
                <a:cubicBezTo>
                  <a:pt x="1535" y="2002"/>
                  <a:pt x="1969" y="1535"/>
                  <a:pt x="1969" y="1001"/>
                </a:cubicBezTo>
                <a:cubicBezTo>
                  <a:pt x="1969" y="434"/>
                  <a:pt x="1535" y="0"/>
                  <a:pt x="1002" y="0"/>
                </a:cubicBezTo>
                <a:close/>
              </a:path>
            </a:pathLst>
          </a:custGeom>
          <a:solidFill>
            <a:srgbClr val="0426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6" name="Google Shape;8796;p33"/>
          <p:cNvSpPr/>
          <p:nvPr/>
        </p:nvSpPr>
        <p:spPr>
          <a:xfrm>
            <a:off x="5545940" y="1290496"/>
            <a:ext cx="159389" cy="155731"/>
          </a:xfrm>
          <a:custGeom>
            <a:avLst/>
            <a:gdLst/>
            <a:ahLst/>
            <a:cxnLst/>
            <a:rect l="l" t="t" r="r" b="b"/>
            <a:pathLst>
              <a:path w="4837" h="4726" extrusionOk="0">
                <a:moveTo>
                  <a:pt x="1404" y="1"/>
                </a:moveTo>
                <a:cubicBezTo>
                  <a:pt x="697" y="1"/>
                  <a:pt x="156" y="479"/>
                  <a:pt x="67" y="1223"/>
                </a:cubicBezTo>
                <a:cubicBezTo>
                  <a:pt x="0" y="1590"/>
                  <a:pt x="0" y="1924"/>
                  <a:pt x="167" y="2257"/>
                </a:cubicBezTo>
                <a:cubicBezTo>
                  <a:pt x="434" y="2724"/>
                  <a:pt x="1635" y="4359"/>
                  <a:pt x="1801" y="4559"/>
                </a:cubicBezTo>
                <a:lnTo>
                  <a:pt x="1935" y="4726"/>
                </a:lnTo>
                <a:lnTo>
                  <a:pt x="2102" y="4592"/>
                </a:lnTo>
                <a:cubicBezTo>
                  <a:pt x="2302" y="4459"/>
                  <a:pt x="3936" y="3258"/>
                  <a:pt x="4303" y="2858"/>
                </a:cubicBezTo>
                <a:cubicBezTo>
                  <a:pt x="4570" y="2557"/>
                  <a:pt x="4670" y="2257"/>
                  <a:pt x="4737" y="1890"/>
                </a:cubicBezTo>
                <a:cubicBezTo>
                  <a:pt x="4837" y="990"/>
                  <a:pt x="4237" y="356"/>
                  <a:pt x="3569" y="256"/>
                </a:cubicBezTo>
                <a:cubicBezTo>
                  <a:pt x="3506" y="251"/>
                  <a:pt x="3444" y="248"/>
                  <a:pt x="3384" y="248"/>
                </a:cubicBezTo>
                <a:cubicBezTo>
                  <a:pt x="3065" y="248"/>
                  <a:pt x="2793" y="326"/>
                  <a:pt x="2569" y="523"/>
                </a:cubicBezTo>
                <a:cubicBezTo>
                  <a:pt x="2435" y="289"/>
                  <a:pt x="2135" y="56"/>
                  <a:pt x="1668" y="22"/>
                </a:cubicBezTo>
                <a:cubicBezTo>
                  <a:pt x="1578" y="8"/>
                  <a:pt x="1490" y="1"/>
                  <a:pt x="1404" y="1"/>
                </a:cubicBezTo>
                <a:close/>
              </a:path>
            </a:pathLst>
          </a:custGeom>
          <a:solidFill>
            <a:srgbClr val="277D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7" name="Google Shape;8797;p33"/>
          <p:cNvSpPr/>
          <p:nvPr/>
        </p:nvSpPr>
        <p:spPr>
          <a:xfrm>
            <a:off x="5510746" y="1469298"/>
            <a:ext cx="159421" cy="156522"/>
          </a:xfrm>
          <a:custGeom>
            <a:avLst/>
            <a:gdLst/>
            <a:ahLst/>
            <a:cxnLst/>
            <a:rect l="l" t="t" r="r" b="b"/>
            <a:pathLst>
              <a:path w="4838" h="4750" extrusionOk="0">
                <a:moveTo>
                  <a:pt x="2903" y="0"/>
                </a:moveTo>
                <a:lnTo>
                  <a:pt x="2736" y="134"/>
                </a:lnTo>
                <a:cubicBezTo>
                  <a:pt x="2536" y="267"/>
                  <a:pt x="901" y="1468"/>
                  <a:pt x="534" y="1868"/>
                </a:cubicBezTo>
                <a:cubicBezTo>
                  <a:pt x="268" y="2168"/>
                  <a:pt x="168" y="2469"/>
                  <a:pt x="101" y="2836"/>
                </a:cubicBezTo>
                <a:cubicBezTo>
                  <a:pt x="1" y="3770"/>
                  <a:pt x="601" y="4403"/>
                  <a:pt x="1302" y="4470"/>
                </a:cubicBezTo>
                <a:cubicBezTo>
                  <a:pt x="1361" y="4475"/>
                  <a:pt x="1420" y="4478"/>
                  <a:pt x="1478" y="4478"/>
                </a:cubicBezTo>
                <a:cubicBezTo>
                  <a:pt x="1775" y="4478"/>
                  <a:pt x="2046" y="4404"/>
                  <a:pt x="2269" y="4237"/>
                </a:cubicBezTo>
                <a:cubicBezTo>
                  <a:pt x="2402" y="4437"/>
                  <a:pt x="2703" y="4670"/>
                  <a:pt x="3170" y="4737"/>
                </a:cubicBezTo>
                <a:cubicBezTo>
                  <a:pt x="3241" y="4745"/>
                  <a:pt x="3310" y="4750"/>
                  <a:pt x="3378" y="4750"/>
                </a:cubicBezTo>
                <a:cubicBezTo>
                  <a:pt x="4113" y="4750"/>
                  <a:pt x="4682" y="4266"/>
                  <a:pt x="4804" y="3503"/>
                </a:cubicBezTo>
                <a:cubicBezTo>
                  <a:pt x="4838" y="3136"/>
                  <a:pt x="4838" y="2802"/>
                  <a:pt x="4671" y="2469"/>
                </a:cubicBezTo>
                <a:cubicBezTo>
                  <a:pt x="4371" y="2002"/>
                  <a:pt x="3170" y="400"/>
                  <a:pt x="3036" y="167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277D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8" name="Google Shape;8798;p33"/>
          <p:cNvSpPr/>
          <p:nvPr/>
        </p:nvSpPr>
        <p:spPr>
          <a:xfrm>
            <a:off x="5619588" y="1398680"/>
            <a:ext cx="160509" cy="153655"/>
          </a:xfrm>
          <a:custGeom>
            <a:avLst/>
            <a:gdLst/>
            <a:ahLst/>
            <a:cxnLst/>
            <a:rect l="l" t="t" r="r" b="b"/>
            <a:pathLst>
              <a:path w="4871" h="4663" extrusionOk="0">
                <a:moveTo>
                  <a:pt x="3123" y="0"/>
                </a:moveTo>
                <a:cubicBezTo>
                  <a:pt x="2911" y="0"/>
                  <a:pt x="2706" y="40"/>
                  <a:pt x="2502" y="142"/>
                </a:cubicBezTo>
                <a:cubicBezTo>
                  <a:pt x="2002" y="375"/>
                  <a:pt x="334" y="1576"/>
                  <a:pt x="134" y="1710"/>
                </a:cubicBezTo>
                <a:lnTo>
                  <a:pt x="0" y="1876"/>
                </a:lnTo>
                <a:lnTo>
                  <a:pt x="100" y="2043"/>
                </a:lnTo>
                <a:cubicBezTo>
                  <a:pt x="234" y="2243"/>
                  <a:pt x="1434" y="3878"/>
                  <a:pt x="1868" y="4245"/>
                </a:cubicBezTo>
                <a:cubicBezTo>
                  <a:pt x="2168" y="4478"/>
                  <a:pt x="2435" y="4612"/>
                  <a:pt x="2835" y="4645"/>
                </a:cubicBezTo>
                <a:cubicBezTo>
                  <a:pt x="2917" y="4657"/>
                  <a:pt x="2997" y="4663"/>
                  <a:pt x="3074" y="4663"/>
                </a:cubicBezTo>
                <a:cubicBezTo>
                  <a:pt x="3847" y="4663"/>
                  <a:pt x="4376" y="4084"/>
                  <a:pt x="4437" y="3477"/>
                </a:cubicBezTo>
                <a:cubicBezTo>
                  <a:pt x="4537" y="3111"/>
                  <a:pt x="4437" y="2777"/>
                  <a:pt x="4236" y="2543"/>
                </a:cubicBezTo>
                <a:cubicBezTo>
                  <a:pt x="4437" y="2410"/>
                  <a:pt x="4703" y="2110"/>
                  <a:pt x="4737" y="1643"/>
                </a:cubicBezTo>
                <a:cubicBezTo>
                  <a:pt x="4870" y="809"/>
                  <a:pt x="4370" y="142"/>
                  <a:pt x="3536" y="42"/>
                </a:cubicBezTo>
                <a:cubicBezTo>
                  <a:pt x="3394" y="16"/>
                  <a:pt x="3257" y="0"/>
                  <a:pt x="3123" y="0"/>
                </a:cubicBezTo>
                <a:close/>
              </a:path>
            </a:pathLst>
          </a:custGeom>
          <a:solidFill>
            <a:srgbClr val="2D95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9" name="Google Shape;8799;p33"/>
          <p:cNvSpPr/>
          <p:nvPr/>
        </p:nvSpPr>
        <p:spPr>
          <a:xfrm>
            <a:off x="5436010" y="1363157"/>
            <a:ext cx="159421" cy="155105"/>
          </a:xfrm>
          <a:custGeom>
            <a:avLst/>
            <a:gdLst/>
            <a:ahLst/>
            <a:cxnLst/>
            <a:rect l="l" t="t" r="r" b="b"/>
            <a:pathLst>
              <a:path w="4838" h="4707" extrusionOk="0">
                <a:moveTo>
                  <a:pt x="1763" y="1"/>
                </a:moveTo>
                <a:cubicBezTo>
                  <a:pt x="990" y="1"/>
                  <a:pt x="458" y="580"/>
                  <a:pt x="367" y="1186"/>
                </a:cubicBezTo>
                <a:cubicBezTo>
                  <a:pt x="334" y="1553"/>
                  <a:pt x="434" y="1887"/>
                  <a:pt x="634" y="2187"/>
                </a:cubicBezTo>
                <a:cubicBezTo>
                  <a:pt x="434" y="2321"/>
                  <a:pt x="167" y="2587"/>
                  <a:pt x="134" y="3054"/>
                </a:cubicBezTo>
                <a:cubicBezTo>
                  <a:pt x="0" y="3888"/>
                  <a:pt x="501" y="4555"/>
                  <a:pt x="1335" y="4689"/>
                </a:cubicBezTo>
                <a:cubicBezTo>
                  <a:pt x="1448" y="4699"/>
                  <a:pt x="1558" y="4706"/>
                  <a:pt x="1666" y="4706"/>
                </a:cubicBezTo>
                <a:cubicBezTo>
                  <a:pt x="1908" y="4706"/>
                  <a:pt x="2138" y="4671"/>
                  <a:pt x="2369" y="4555"/>
                </a:cubicBezTo>
                <a:cubicBezTo>
                  <a:pt x="2836" y="4322"/>
                  <a:pt x="4470" y="3121"/>
                  <a:pt x="4670" y="2954"/>
                </a:cubicBezTo>
                <a:lnTo>
                  <a:pt x="4837" y="2821"/>
                </a:lnTo>
                <a:lnTo>
                  <a:pt x="4704" y="2654"/>
                </a:lnTo>
                <a:cubicBezTo>
                  <a:pt x="4604" y="2421"/>
                  <a:pt x="3370" y="819"/>
                  <a:pt x="2969" y="419"/>
                </a:cubicBezTo>
                <a:cubicBezTo>
                  <a:pt x="2669" y="186"/>
                  <a:pt x="2369" y="52"/>
                  <a:pt x="2002" y="19"/>
                </a:cubicBezTo>
                <a:cubicBezTo>
                  <a:pt x="1920" y="7"/>
                  <a:pt x="1840" y="1"/>
                  <a:pt x="1763" y="1"/>
                </a:cubicBezTo>
                <a:close/>
              </a:path>
            </a:pathLst>
          </a:custGeom>
          <a:solidFill>
            <a:srgbClr val="2D95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2" name="Google Shape;8802;p33"/>
          <p:cNvSpPr/>
          <p:nvPr/>
        </p:nvSpPr>
        <p:spPr>
          <a:xfrm>
            <a:off x="4235677" y="1309906"/>
            <a:ext cx="685927" cy="779347"/>
          </a:xfrm>
          <a:custGeom>
            <a:avLst/>
            <a:gdLst/>
            <a:ahLst/>
            <a:cxnLst/>
            <a:rect l="l" t="t" r="r" b="b"/>
            <a:pathLst>
              <a:path w="20816" h="23651" extrusionOk="0">
                <a:moveTo>
                  <a:pt x="17947" y="23651"/>
                </a:moveTo>
                <a:lnTo>
                  <a:pt x="2802" y="23651"/>
                </a:lnTo>
                <a:cubicBezTo>
                  <a:pt x="1235" y="23651"/>
                  <a:pt x="0" y="22416"/>
                  <a:pt x="0" y="20849"/>
                </a:cubicBezTo>
                <a:lnTo>
                  <a:pt x="0" y="2802"/>
                </a:lnTo>
                <a:cubicBezTo>
                  <a:pt x="0" y="1268"/>
                  <a:pt x="1235" y="0"/>
                  <a:pt x="2802" y="0"/>
                </a:cubicBezTo>
                <a:lnTo>
                  <a:pt x="17947" y="0"/>
                </a:lnTo>
                <a:cubicBezTo>
                  <a:pt x="19514" y="0"/>
                  <a:pt x="20749" y="1268"/>
                  <a:pt x="20749" y="2802"/>
                </a:cubicBezTo>
                <a:lnTo>
                  <a:pt x="20749" y="20849"/>
                </a:lnTo>
                <a:cubicBezTo>
                  <a:pt x="20815" y="22416"/>
                  <a:pt x="19548" y="23651"/>
                  <a:pt x="17947" y="23651"/>
                </a:cubicBezTo>
                <a:close/>
              </a:path>
            </a:pathLst>
          </a:custGeom>
          <a:solidFill>
            <a:srgbClr val="2A89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3" name="Google Shape;8803;p33"/>
          <p:cNvSpPr/>
          <p:nvPr/>
        </p:nvSpPr>
        <p:spPr>
          <a:xfrm>
            <a:off x="4235677" y="1753978"/>
            <a:ext cx="685927" cy="248458"/>
          </a:xfrm>
          <a:custGeom>
            <a:avLst/>
            <a:gdLst/>
            <a:ahLst/>
            <a:cxnLst/>
            <a:rect l="l" t="t" r="r" b="b"/>
            <a:pathLst>
              <a:path w="20816" h="7540" extrusionOk="0">
                <a:moveTo>
                  <a:pt x="0" y="1"/>
                </a:moveTo>
                <a:lnTo>
                  <a:pt x="0" y="7539"/>
                </a:lnTo>
                <a:lnTo>
                  <a:pt x="20815" y="7539"/>
                </a:lnTo>
                <a:lnTo>
                  <a:pt x="20815" y="1"/>
                </a:lnTo>
                <a:close/>
              </a:path>
            </a:pathLst>
          </a:custGeom>
          <a:solidFill>
            <a:srgbClr val="0426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4" name="Google Shape;8804;p33"/>
          <p:cNvSpPr/>
          <p:nvPr/>
        </p:nvSpPr>
        <p:spPr>
          <a:xfrm>
            <a:off x="4094969" y="2002409"/>
            <a:ext cx="965129" cy="126437"/>
          </a:xfrm>
          <a:custGeom>
            <a:avLst/>
            <a:gdLst/>
            <a:ahLst/>
            <a:cxnLst/>
            <a:rect l="l" t="t" r="r" b="b"/>
            <a:pathLst>
              <a:path w="29289" h="3837" extrusionOk="0">
                <a:moveTo>
                  <a:pt x="1935" y="0"/>
                </a:moveTo>
                <a:cubicBezTo>
                  <a:pt x="901" y="0"/>
                  <a:pt x="1" y="834"/>
                  <a:pt x="1" y="1935"/>
                </a:cubicBezTo>
                <a:cubicBezTo>
                  <a:pt x="1" y="2969"/>
                  <a:pt x="835" y="3837"/>
                  <a:pt x="1935" y="3837"/>
                </a:cubicBezTo>
                <a:lnTo>
                  <a:pt x="27354" y="3837"/>
                </a:lnTo>
                <a:cubicBezTo>
                  <a:pt x="28454" y="3837"/>
                  <a:pt x="29288" y="3003"/>
                  <a:pt x="29288" y="1935"/>
                </a:cubicBezTo>
                <a:cubicBezTo>
                  <a:pt x="29288" y="901"/>
                  <a:pt x="28454" y="0"/>
                  <a:pt x="27354" y="0"/>
                </a:cubicBezTo>
                <a:close/>
              </a:path>
            </a:pathLst>
          </a:custGeom>
          <a:solidFill>
            <a:srgbClr val="2D95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5" name="Google Shape;8805;p33"/>
          <p:cNvSpPr/>
          <p:nvPr/>
        </p:nvSpPr>
        <p:spPr>
          <a:xfrm>
            <a:off x="4437941" y="1753978"/>
            <a:ext cx="279201" cy="248458"/>
          </a:xfrm>
          <a:custGeom>
            <a:avLst/>
            <a:gdLst/>
            <a:ahLst/>
            <a:cxnLst/>
            <a:rect l="l" t="t" r="r" b="b"/>
            <a:pathLst>
              <a:path w="8473" h="7540" extrusionOk="0">
                <a:moveTo>
                  <a:pt x="0" y="1"/>
                </a:moveTo>
                <a:lnTo>
                  <a:pt x="0" y="7539"/>
                </a:lnTo>
                <a:lnTo>
                  <a:pt x="8473" y="7539"/>
                </a:lnTo>
                <a:lnTo>
                  <a:pt x="8473" y="1"/>
                </a:lnTo>
                <a:close/>
              </a:path>
            </a:pathLst>
          </a:custGeom>
          <a:solidFill>
            <a:srgbClr val="F6A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6" name="Google Shape;8806;p33"/>
          <p:cNvSpPr/>
          <p:nvPr/>
        </p:nvSpPr>
        <p:spPr>
          <a:xfrm>
            <a:off x="4520355" y="1802353"/>
            <a:ext cx="116551" cy="151711"/>
          </a:xfrm>
          <a:custGeom>
            <a:avLst/>
            <a:gdLst/>
            <a:ahLst/>
            <a:cxnLst/>
            <a:rect l="l" t="t" r="r" b="b"/>
            <a:pathLst>
              <a:path w="3537" h="4604" extrusionOk="0">
                <a:moveTo>
                  <a:pt x="1" y="0"/>
                </a:moveTo>
                <a:lnTo>
                  <a:pt x="1" y="4604"/>
                </a:lnTo>
                <a:lnTo>
                  <a:pt x="3537" y="4604"/>
                </a:lnTo>
                <a:lnTo>
                  <a:pt x="3537" y="0"/>
                </a:lnTo>
                <a:close/>
              </a:path>
            </a:pathLst>
          </a:custGeom>
          <a:solidFill>
            <a:srgbClr val="0426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7" name="Google Shape;8807;p33"/>
          <p:cNvSpPr/>
          <p:nvPr/>
        </p:nvSpPr>
        <p:spPr>
          <a:xfrm>
            <a:off x="4118069" y="1885888"/>
            <a:ext cx="65970" cy="66003"/>
          </a:xfrm>
          <a:custGeom>
            <a:avLst/>
            <a:gdLst/>
            <a:ahLst/>
            <a:cxnLst/>
            <a:rect l="l" t="t" r="r" b="b"/>
            <a:pathLst>
              <a:path w="2002" h="2003" extrusionOk="0">
                <a:moveTo>
                  <a:pt x="1001" y="1"/>
                </a:moveTo>
                <a:cubicBezTo>
                  <a:pt x="467" y="1"/>
                  <a:pt x="0" y="434"/>
                  <a:pt x="0" y="1001"/>
                </a:cubicBezTo>
                <a:cubicBezTo>
                  <a:pt x="0" y="1568"/>
                  <a:pt x="467" y="2002"/>
                  <a:pt x="1001" y="2002"/>
                </a:cubicBezTo>
                <a:cubicBezTo>
                  <a:pt x="1568" y="2002"/>
                  <a:pt x="2002" y="1568"/>
                  <a:pt x="2002" y="1001"/>
                </a:cubicBezTo>
                <a:cubicBezTo>
                  <a:pt x="2002" y="434"/>
                  <a:pt x="1568" y="1"/>
                  <a:pt x="1001" y="1"/>
                </a:cubicBezTo>
                <a:close/>
              </a:path>
            </a:pathLst>
          </a:custGeom>
          <a:solidFill>
            <a:srgbClr val="0426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983" y="1502139"/>
            <a:ext cx="1052710" cy="842168"/>
          </a:xfrm>
          <a:prstGeom prst="rect">
            <a:avLst/>
          </a:prstGeom>
        </p:spPr>
      </p:pic>
      <p:pic>
        <p:nvPicPr>
          <p:cNvPr id="108" name="Image 10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012" y="1490994"/>
            <a:ext cx="1052710" cy="8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324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7" name="Google Shape;9737;p54"/>
          <p:cNvSpPr/>
          <p:nvPr/>
        </p:nvSpPr>
        <p:spPr>
          <a:xfrm>
            <a:off x="1701175" y="1329525"/>
            <a:ext cx="5741669" cy="1853277"/>
          </a:xfrm>
          <a:custGeom>
            <a:avLst/>
            <a:gdLst/>
            <a:ahLst/>
            <a:cxnLst/>
            <a:rect l="l" t="t" r="r" b="b"/>
            <a:pathLst>
              <a:path w="58901" h="8642" extrusionOk="0">
                <a:moveTo>
                  <a:pt x="0" y="0"/>
                </a:moveTo>
                <a:lnTo>
                  <a:pt x="4331" y="4310"/>
                </a:lnTo>
                <a:lnTo>
                  <a:pt x="0" y="8641"/>
                </a:lnTo>
                <a:lnTo>
                  <a:pt x="58900" y="8641"/>
                </a:lnTo>
                <a:lnTo>
                  <a:pt x="54590" y="4310"/>
                </a:lnTo>
                <a:lnTo>
                  <a:pt x="589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8" name="Google Shape;9738;p54"/>
          <p:cNvSpPr txBox="1">
            <a:spLocks noGrp="1"/>
          </p:cNvSpPr>
          <p:nvPr>
            <p:ph type="title"/>
          </p:nvPr>
        </p:nvSpPr>
        <p:spPr>
          <a:xfrm>
            <a:off x="2336725" y="492550"/>
            <a:ext cx="4431600" cy="6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conclusion</a:t>
            </a:r>
            <a:endParaRPr sz="3800"/>
          </a:p>
        </p:txBody>
      </p:sp>
      <p:sp>
        <p:nvSpPr>
          <p:cNvPr id="9739" name="Google Shape;9739;p54"/>
          <p:cNvSpPr txBox="1">
            <a:spLocks noGrp="1"/>
          </p:cNvSpPr>
          <p:nvPr>
            <p:ph type="subTitle" idx="1"/>
          </p:nvPr>
        </p:nvSpPr>
        <p:spPr>
          <a:xfrm>
            <a:off x="2049925" y="1329525"/>
            <a:ext cx="5005200" cy="10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 terme de cette présentation, je voudrai remercier mes encadreurs pour leurs patiences, leurs dévouements, et pour la qualité de la formation.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Dans les perspectives futures je compte ajouter un module vocal qui facilitera le client illettré dans sa recherche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4" name="Google Shape;9744;p55"/>
          <p:cNvSpPr txBox="1">
            <a:spLocks noGrp="1"/>
          </p:cNvSpPr>
          <p:nvPr>
            <p:ph type="title"/>
          </p:nvPr>
        </p:nvSpPr>
        <p:spPr>
          <a:xfrm>
            <a:off x="4652625" y="1393250"/>
            <a:ext cx="4071300" cy="14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 vous remercie</a:t>
            </a:r>
            <a:endParaRPr/>
          </a:p>
        </p:txBody>
      </p:sp>
      <p:sp>
        <p:nvSpPr>
          <p:cNvPr id="9745" name="Google Shape;9745;p55"/>
          <p:cNvSpPr/>
          <p:nvPr/>
        </p:nvSpPr>
        <p:spPr>
          <a:xfrm>
            <a:off x="1648125" y="1165125"/>
            <a:ext cx="2471100" cy="3060300"/>
          </a:xfrm>
          <a:prstGeom prst="roundRect">
            <a:avLst>
              <a:gd name="adj" fmla="val 313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46" name="Google Shape;9746;p55"/>
          <p:cNvPicPr preferRelativeResize="0"/>
          <p:nvPr/>
        </p:nvPicPr>
        <p:blipFill rotWithShape="1">
          <a:blip r:embed="rId3">
            <a:alphaModFix/>
          </a:blip>
          <a:srcRect l="10483" t="20150" r="58941" b="11356"/>
          <a:stretch/>
        </p:blipFill>
        <p:spPr>
          <a:xfrm>
            <a:off x="1920825" y="1421875"/>
            <a:ext cx="1925700" cy="24267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pic>
      <p:sp>
        <p:nvSpPr>
          <p:cNvPr id="9747" name="Google Shape;9747;p55"/>
          <p:cNvSpPr/>
          <p:nvPr/>
        </p:nvSpPr>
        <p:spPr>
          <a:xfrm>
            <a:off x="2778900" y="3932125"/>
            <a:ext cx="209700" cy="209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8" name="Google Shape;9748;p55"/>
          <p:cNvSpPr/>
          <p:nvPr/>
        </p:nvSpPr>
        <p:spPr>
          <a:xfrm>
            <a:off x="2516925" y="1293700"/>
            <a:ext cx="733500" cy="44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49" name="Google Shape;9749;p55"/>
          <p:cNvGrpSpPr/>
          <p:nvPr/>
        </p:nvGrpSpPr>
        <p:grpSpPr>
          <a:xfrm rot="10800000">
            <a:off x="716131" y="914402"/>
            <a:ext cx="1336450" cy="1088850"/>
            <a:chOff x="6107600" y="3375075"/>
            <a:chExt cx="1336450" cy="1088850"/>
          </a:xfrm>
        </p:grpSpPr>
        <p:sp>
          <p:nvSpPr>
            <p:cNvPr id="9750" name="Google Shape;9750;p55"/>
            <p:cNvSpPr/>
            <p:nvPr/>
          </p:nvSpPr>
          <p:spPr>
            <a:xfrm rot="-5400000" flipH="1">
              <a:off x="6748825" y="4282375"/>
              <a:ext cx="187050" cy="176050"/>
            </a:xfrm>
            <a:custGeom>
              <a:avLst/>
              <a:gdLst/>
              <a:ahLst/>
              <a:cxnLst/>
              <a:rect l="l" t="t" r="r" b="b"/>
              <a:pathLst>
                <a:path w="7482" h="7042" extrusionOk="0">
                  <a:moveTo>
                    <a:pt x="2961" y="1"/>
                  </a:moveTo>
                  <a:cubicBezTo>
                    <a:pt x="2416" y="1"/>
                    <a:pt x="1857" y="217"/>
                    <a:pt x="1370" y="648"/>
                  </a:cubicBezTo>
                  <a:cubicBezTo>
                    <a:pt x="917" y="1047"/>
                    <a:pt x="635" y="1509"/>
                    <a:pt x="454" y="2081"/>
                  </a:cubicBezTo>
                  <a:cubicBezTo>
                    <a:pt x="173" y="2942"/>
                    <a:pt x="1" y="6179"/>
                    <a:pt x="1" y="6533"/>
                  </a:cubicBezTo>
                  <a:lnTo>
                    <a:pt x="1" y="6869"/>
                  </a:lnTo>
                  <a:lnTo>
                    <a:pt x="336" y="6869"/>
                  </a:lnTo>
                  <a:cubicBezTo>
                    <a:pt x="602" y="6869"/>
                    <a:pt x="2631" y="7041"/>
                    <a:pt x="3940" y="7041"/>
                  </a:cubicBezTo>
                  <a:cubicBezTo>
                    <a:pt x="4329" y="7041"/>
                    <a:pt x="4655" y="7026"/>
                    <a:pt x="4852" y="6987"/>
                  </a:cubicBezTo>
                  <a:cubicBezTo>
                    <a:pt x="5414" y="6869"/>
                    <a:pt x="5886" y="6642"/>
                    <a:pt x="6339" y="6252"/>
                  </a:cubicBezTo>
                  <a:cubicBezTo>
                    <a:pt x="7482" y="5218"/>
                    <a:pt x="7309" y="3858"/>
                    <a:pt x="6566" y="3051"/>
                  </a:cubicBezTo>
                  <a:cubicBezTo>
                    <a:pt x="6167" y="2598"/>
                    <a:pt x="5641" y="2362"/>
                    <a:pt x="5133" y="2362"/>
                  </a:cubicBezTo>
                  <a:cubicBezTo>
                    <a:pt x="5188" y="1963"/>
                    <a:pt x="5079" y="1383"/>
                    <a:pt x="4625" y="820"/>
                  </a:cubicBezTo>
                  <a:cubicBezTo>
                    <a:pt x="4170" y="273"/>
                    <a:pt x="3574" y="1"/>
                    <a:pt x="29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1" name="Google Shape;9751;p55"/>
            <p:cNvSpPr/>
            <p:nvPr/>
          </p:nvSpPr>
          <p:spPr>
            <a:xfrm rot="-5400000" flipH="1">
              <a:off x="7148150" y="3721425"/>
              <a:ext cx="195200" cy="190300"/>
            </a:xfrm>
            <a:custGeom>
              <a:avLst/>
              <a:gdLst/>
              <a:ahLst/>
              <a:cxnLst/>
              <a:rect l="l" t="t" r="r" b="b"/>
              <a:pathLst>
                <a:path w="7808" h="7612" extrusionOk="0">
                  <a:moveTo>
                    <a:pt x="2261" y="1"/>
                  </a:moveTo>
                  <a:cubicBezTo>
                    <a:pt x="1249" y="1"/>
                    <a:pt x="457" y="655"/>
                    <a:pt x="164" y="1745"/>
                  </a:cubicBezTo>
                  <a:cubicBezTo>
                    <a:pt x="0" y="2371"/>
                    <a:pt x="0" y="2888"/>
                    <a:pt x="227" y="3395"/>
                  </a:cubicBezTo>
                  <a:cubicBezTo>
                    <a:pt x="508" y="4257"/>
                    <a:pt x="2159" y="7050"/>
                    <a:pt x="2331" y="7331"/>
                  </a:cubicBezTo>
                  <a:lnTo>
                    <a:pt x="2503" y="7612"/>
                  </a:lnTo>
                  <a:lnTo>
                    <a:pt x="2784" y="7449"/>
                  </a:lnTo>
                  <a:cubicBezTo>
                    <a:pt x="3129" y="7276"/>
                    <a:pt x="5922" y="5617"/>
                    <a:pt x="6547" y="5000"/>
                  </a:cubicBezTo>
                  <a:cubicBezTo>
                    <a:pt x="6946" y="4601"/>
                    <a:pt x="7228" y="4139"/>
                    <a:pt x="7409" y="3513"/>
                  </a:cubicBezTo>
                  <a:cubicBezTo>
                    <a:pt x="7808" y="2026"/>
                    <a:pt x="6901" y="992"/>
                    <a:pt x="5813" y="711"/>
                  </a:cubicBezTo>
                  <a:cubicBezTo>
                    <a:pt x="5736" y="705"/>
                    <a:pt x="5659" y="702"/>
                    <a:pt x="5581" y="702"/>
                  </a:cubicBezTo>
                  <a:cubicBezTo>
                    <a:pt x="5101" y="702"/>
                    <a:pt x="4616" y="823"/>
                    <a:pt x="4226" y="1065"/>
                  </a:cubicBezTo>
                  <a:cubicBezTo>
                    <a:pt x="4054" y="720"/>
                    <a:pt x="3655" y="267"/>
                    <a:pt x="2911" y="86"/>
                  </a:cubicBezTo>
                  <a:cubicBezTo>
                    <a:pt x="2687" y="28"/>
                    <a:pt x="2469" y="1"/>
                    <a:pt x="22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2" name="Google Shape;9752;p55"/>
            <p:cNvSpPr/>
            <p:nvPr/>
          </p:nvSpPr>
          <p:spPr>
            <a:xfrm rot="-5400000" flipH="1">
              <a:off x="6879163" y="3498838"/>
              <a:ext cx="190000" cy="175975"/>
            </a:xfrm>
            <a:custGeom>
              <a:avLst/>
              <a:gdLst/>
              <a:ahLst/>
              <a:cxnLst/>
              <a:rect l="l" t="t" r="r" b="b"/>
              <a:pathLst>
                <a:path w="7600" h="7039" extrusionOk="0">
                  <a:moveTo>
                    <a:pt x="4460" y="0"/>
                  </a:moveTo>
                  <a:cubicBezTo>
                    <a:pt x="3771" y="0"/>
                    <a:pt x="3149" y="348"/>
                    <a:pt x="2748" y="851"/>
                  </a:cubicBezTo>
                  <a:cubicBezTo>
                    <a:pt x="2403" y="1314"/>
                    <a:pt x="2240" y="1821"/>
                    <a:pt x="2294" y="2402"/>
                  </a:cubicBezTo>
                  <a:cubicBezTo>
                    <a:pt x="1895" y="2402"/>
                    <a:pt x="1315" y="2574"/>
                    <a:pt x="862" y="3136"/>
                  </a:cubicBezTo>
                  <a:cubicBezTo>
                    <a:pt x="0" y="4170"/>
                    <a:pt x="182" y="5476"/>
                    <a:pt x="1206" y="6337"/>
                  </a:cubicBezTo>
                  <a:cubicBezTo>
                    <a:pt x="1660" y="6736"/>
                    <a:pt x="2177" y="6963"/>
                    <a:pt x="2748" y="7017"/>
                  </a:cubicBezTo>
                  <a:cubicBezTo>
                    <a:pt x="2876" y="7032"/>
                    <a:pt x="3048" y="7039"/>
                    <a:pt x="3250" y="7039"/>
                  </a:cubicBezTo>
                  <a:cubicBezTo>
                    <a:pt x="4498" y="7039"/>
                    <a:pt x="6903" y="6791"/>
                    <a:pt x="7255" y="6791"/>
                  </a:cubicBezTo>
                  <a:lnTo>
                    <a:pt x="7599" y="6736"/>
                  </a:lnTo>
                  <a:lnTo>
                    <a:pt x="7545" y="6392"/>
                  </a:lnTo>
                  <a:cubicBezTo>
                    <a:pt x="7481" y="6056"/>
                    <a:pt x="7200" y="2801"/>
                    <a:pt x="6919" y="1939"/>
                  </a:cubicBezTo>
                  <a:cubicBezTo>
                    <a:pt x="6747" y="1368"/>
                    <a:pt x="6411" y="960"/>
                    <a:pt x="5940" y="570"/>
                  </a:cubicBezTo>
                  <a:cubicBezTo>
                    <a:pt x="5449" y="168"/>
                    <a:pt x="4938" y="0"/>
                    <a:pt x="4460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3" name="Google Shape;9753;p55"/>
            <p:cNvSpPr/>
            <p:nvPr/>
          </p:nvSpPr>
          <p:spPr>
            <a:xfrm rot="-5400000" flipH="1">
              <a:off x="6383663" y="3214874"/>
              <a:ext cx="243950" cy="624575"/>
            </a:xfrm>
            <a:custGeom>
              <a:avLst/>
              <a:gdLst/>
              <a:ahLst/>
              <a:cxnLst/>
              <a:rect l="l" t="t" r="r" b="b"/>
              <a:pathLst>
                <a:path w="9758" h="24983" extrusionOk="0">
                  <a:moveTo>
                    <a:pt x="1" y="0"/>
                  </a:moveTo>
                  <a:cubicBezTo>
                    <a:pt x="4" y="3"/>
                    <a:pt x="7" y="6"/>
                    <a:pt x="10" y="9"/>
                  </a:cubicBezTo>
                  <a:lnTo>
                    <a:pt x="10" y="9"/>
                  </a:lnTo>
                  <a:cubicBezTo>
                    <a:pt x="7" y="4"/>
                    <a:pt x="4" y="1"/>
                    <a:pt x="1" y="0"/>
                  </a:cubicBezTo>
                  <a:close/>
                  <a:moveTo>
                    <a:pt x="10" y="9"/>
                  </a:moveTo>
                  <a:cubicBezTo>
                    <a:pt x="175" y="294"/>
                    <a:pt x="482" y="6723"/>
                    <a:pt x="1996" y="9857"/>
                  </a:cubicBezTo>
                  <a:cubicBezTo>
                    <a:pt x="2254" y="10385"/>
                    <a:pt x="2537" y="10571"/>
                    <a:pt x="2803" y="10571"/>
                  </a:cubicBezTo>
                  <a:cubicBezTo>
                    <a:pt x="3170" y="10571"/>
                    <a:pt x="3506" y="10215"/>
                    <a:pt x="3701" y="9920"/>
                  </a:cubicBezTo>
                  <a:lnTo>
                    <a:pt x="3701" y="9920"/>
                  </a:lnTo>
                  <a:cubicBezTo>
                    <a:pt x="3646" y="11689"/>
                    <a:pt x="3592" y="13566"/>
                    <a:pt x="4100" y="15053"/>
                  </a:cubicBezTo>
                  <a:cubicBezTo>
                    <a:pt x="4294" y="15673"/>
                    <a:pt x="4580" y="15877"/>
                    <a:pt x="4874" y="15877"/>
                  </a:cubicBezTo>
                  <a:cubicBezTo>
                    <a:pt x="5444" y="15877"/>
                    <a:pt x="6040" y="15107"/>
                    <a:pt x="6040" y="15107"/>
                  </a:cubicBezTo>
                  <a:cubicBezTo>
                    <a:pt x="6276" y="15107"/>
                    <a:pt x="7183" y="22461"/>
                    <a:pt x="9704" y="24982"/>
                  </a:cubicBezTo>
                  <a:cubicBezTo>
                    <a:pt x="9758" y="22860"/>
                    <a:pt x="9595" y="20675"/>
                    <a:pt x="9259" y="18562"/>
                  </a:cubicBezTo>
                  <a:cubicBezTo>
                    <a:pt x="8452" y="13711"/>
                    <a:pt x="6666" y="8814"/>
                    <a:pt x="3973" y="4715"/>
                  </a:cubicBezTo>
                  <a:cubicBezTo>
                    <a:pt x="2832" y="2951"/>
                    <a:pt x="1484" y="1547"/>
                    <a:pt x="10" y="9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4" name="Google Shape;9754;p55"/>
            <p:cNvSpPr/>
            <p:nvPr/>
          </p:nvSpPr>
          <p:spPr>
            <a:xfrm rot="-5400000" flipH="1">
              <a:off x="6345150" y="3252950"/>
              <a:ext cx="321775" cy="623775"/>
            </a:xfrm>
            <a:custGeom>
              <a:avLst/>
              <a:gdLst/>
              <a:ahLst/>
              <a:cxnLst/>
              <a:rect l="l" t="t" r="r" b="b"/>
              <a:pathLst>
                <a:path w="12871" h="24951" extrusionOk="0">
                  <a:moveTo>
                    <a:pt x="10492" y="13813"/>
                  </a:moveTo>
                  <a:cubicBezTo>
                    <a:pt x="10493" y="13813"/>
                    <a:pt x="10493" y="13813"/>
                    <a:pt x="10493" y="13813"/>
                  </a:cubicBezTo>
                  <a:lnTo>
                    <a:pt x="10493" y="13813"/>
                  </a:lnTo>
                  <a:cubicBezTo>
                    <a:pt x="10492" y="13813"/>
                    <a:pt x="10490" y="13814"/>
                    <a:pt x="10489" y="13815"/>
                  </a:cubicBezTo>
                  <a:cubicBezTo>
                    <a:pt x="10489" y="13813"/>
                    <a:pt x="10490" y="13813"/>
                    <a:pt x="10492" y="13813"/>
                  </a:cubicBezTo>
                  <a:close/>
                  <a:moveTo>
                    <a:pt x="38" y="1"/>
                  </a:moveTo>
                  <a:cubicBezTo>
                    <a:pt x="12" y="1"/>
                    <a:pt x="0" y="5"/>
                    <a:pt x="6" y="13"/>
                  </a:cubicBezTo>
                  <a:cubicBezTo>
                    <a:pt x="1475" y="1555"/>
                    <a:pt x="2853" y="3269"/>
                    <a:pt x="3996" y="5037"/>
                  </a:cubicBezTo>
                  <a:cubicBezTo>
                    <a:pt x="6671" y="9136"/>
                    <a:pt x="8448" y="13760"/>
                    <a:pt x="9246" y="18557"/>
                  </a:cubicBezTo>
                  <a:cubicBezTo>
                    <a:pt x="9582" y="20607"/>
                    <a:pt x="9754" y="22783"/>
                    <a:pt x="9700" y="24950"/>
                  </a:cubicBezTo>
                  <a:cubicBezTo>
                    <a:pt x="12871" y="22596"/>
                    <a:pt x="10856" y="14013"/>
                    <a:pt x="10508" y="13816"/>
                  </a:cubicBezTo>
                  <a:lnTo>
                    <a:pt x="10508" y="13816"/>
                  </a:lnTo>
                  <a:cubicBezTo>
                    <a:pt x="10606" y="13844"/>
                    <a:pt x="11054" y="14043"/>
                    <a:pt x="11457" y="14043"/>
                  </a:cubicBezTo>
                  <a:cubicBezTo>
                    <a:pt x="11937" y="14043"/>
                    <a:pt x="12351" y="13760"/>
                    <a:pt x="12030" y="12563"/>
                  </a:cubicBezTo>
                  <a:cubicBezTo>
                    <a:pt x="11468" y="10623"/>
                    <a:pt x="9926" y="8800"/>
                    <a:pt x="8385" y="7540"/>
                  </a:cubicBezTo>
                  <a:lnTo>
                    <a:pt x="8385" y="7540"/>
                  </a:lnTo>
                  <a:cubicBezTo>
                    <a:pt x="8461" y="7547"/>
                    <a:pt x="8546" y="7552"/>
                    <a:pt x="8636" y="7552"/>
                  </a:cubicBezTo>
                  <a:cubicBezTo>
                    <a:pt x="9209" y="7552"/>
                    <a:pt x="9944" y="7333"/>
                    <a:pt x="9364" y="6007"/>
                  </a:cubicBezTo>
                  <a:cubicBezTo>
                    <a:pt x="7240" y="1656"/>
                    <a:pt x="571" y="1"/>
                    <a:pt x="38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5" name="Google Shape;9755;p55"/>
            <p:cNvSpPr/>
            <p:nvPr/>
          </p:nvSpPr>
          <p:spPr>
            <a:xfrm rot="-5400000" flipH="1">
              <a:off x="5975813" y="3610488"/>
              <a:ext cx="879400" cy="450725"/>
            </a:xfrm>
            <a:custGeom>
              <a:avLst/>
              <a:gdLst/>
              <a:ahLst/>
              <a:cxnLst/>
              <a:rect l="l" t="t" r="r" b="b"/>
              <a:pathLst>
                <a:path w="35176" h="18029" extrusionOk="0">
                  <a:moveTo>
                    <a:pt x="4" y="1"/>
                  </a:moveTo>
                  <a:cubicBezTo>
                    <a:pt x="3" y="1"/>
                    <a:pt x="2" y="1"/>
                    <a:pt x="1" y="1"/>
                  </a:cubicBezTo>
                  <a:cubicBezTo>
                    <a:pt x="5" y="1"/>
                    <a:pt x="10" y="2"/>
                    <a:pt x="15" y="2"/>
                  </a:cubicBezTo>
                  <a:lnTo>
                    <a:pt x="15" y="2"/>
                  </a:lnTo>
                  <a:cubicBezTo>
                    <a:pt x="11" y="1"/>
                    <a:pt x="7" y="1"/>
                    <a:pt x="4" y="1"/>
                  </a:cubicBezTo>
                  <a:close/>
                  <a:moveTo>
                    <a:pt x="15" y="2"/>
                  </a:moveTo>
                  <a:cubicBezTo>
                    <a:pt x="465" y="122"/>
                    <a:pt x="7333" y="6990"/>
                    <a:pt x="12070" y="8960"/>
                  </a:cubicBezTo>
                  <a:cubicBezTo>
                    <a:pt x="12415" y="9081"/>
                    <a:pt x="12703" y="9134"/>
                    <a:pt x="12941" y="9134"/>
                  </a:cubicBezTo>
                  <a:cubicBezTo>
                    <a:pt x="14042" y="9134"/>
                    <a:pt x="14100" y="8009"/>
                    <a:pt x="14011" y="7301"/>
                  </a:cubicBezTo>
                  <a:lnTo>
                    <a:pt x="14011" y="7301"/>
                  </a:lnTo>
                  <a:cubicBezTo>
                    <a:pt x="15724" y="9296"/>
                    <a:pt x="17493" y="11409"/>
                    <a:pt x="19488" y="12551"/>
                  </a:cubicBezTo>
                  <a:cubicBezTo>
                    <a:pt x="19917" y="12807"/>
                    <a:pt x="20261" y="12912"/>
                    <a:pt x="20537" y="12912"/>
                  </a:cubicBezTo>
                  <a:cubicBezTo>
                    <a:pt x="21798" y="12912"/>
                    <a:pt x="21646" y="10728"/>
                    <a:pt x="21646" y="10728"/>
                  </a:cubicBezTo>
                  <a:cubicBezTo>
                    <a:pt x="21650" y="10725"/>
                    <a:pt x="21657" y="10723"/>
                    <a:pt x="21665" y="10723"/>
                  </a:cubicBezTo>
                  <a:cubicBezTo>
                    <a:pt x="22185" y="10723"/>
                    <a:pt x="30060" y="17689"/>
                    <a:pt x="35175" y="18028"/>
                  </a:cubicBezTo>
                  <a:cubicBezTo>
                    <a:pt x="35175" y="18010"/>
                    <a:pt x="35175" y="18010"/>
                    <a:pt x="35157" y="18001"/>
                  </a:cubicBezTo>
                  <a:cubicBezTo>
                    <a:pt x="33108" y="15562"/>
                    <a:pt x="31058" y="13376"/>
                    <a:pt x="28610" y="11381"/>
                  </a:cubicBezTo>
                  <a:cubicBezTo>
                    <a:pt x="23079" y="6884"/>
                    <a:pt x="16513" y="3519"/>
                    <a:pt x="9613" y="1633"/>
                  </a:cubicBezTo>
                  <a:cubicBezTo>
                    <a:pt x="6588" y="773"/>
                    <a:pt x="3148" y="284"/>
                    <a:pt x="15" y="2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6" name="Google Shape;9756;p55"/>
            <p:cNvSpPr/>
            <p:nvPr/>
          </p:nvSpPr>
          <p:spPr>
            <a:xfrm rot="-5400000" flipH="1">
              <a:off x="5919175" y="3585175"/>
              <a:ext cx="910350" cy="533500"/>
            </a:xfrm>
            <a:custGeom>
              <a:avLst/>
              <a:gdLst/>
              <a:ahLst/>
              <a:cxnLst/>
              <a:rect l="l" t="t" r="r" b="b"/>
              <a:pathLst>
                <a:path w="36414" h="21340" extrusionOk="0">
                  <a:moveTo>
                    <a:pt x="25222" y="8326"/>
                  </a:moveTo>
                  <a:cubicBezTo>
                    <a:pt x="25222" y="8326"/>
                    <a:pt x="25222" y="8326"/>
                    <a:pt x="25222" y="8327"/>
                  </a:cubicBezTo>
                  <a:cubicBezTo>
                    <a:pt x="25221" y="8327"/>
                    <a:pt x="25221" y="8326"/>
                    <a:pt x="25222" y="8326"/>
                  </a:cubicBezTo>
                  <a:close/>
                  <a:moveTo>
                    <a:pt x="11680" y="0"/>
                  </a:moveTo>
                  <a:cubicBezTo>
                    <a:pt x="5824" y="0"/>
                    <a:pt x="0" y="3272"/>
                    <a:pt x="221" y="3357"/>
                  </a:cubicBezTo>
                  <a:cubicBezTo>
                    <a:pt x="3422" y="3648"/>
                    <a:pt x="6505" y="4219"/>
                    <a:pt x="9534" y="5017"/>
                  </a:cubicBezTo>
                  <a:cubicBezTo>
                    <a:pt x="16435" y="6894"/>
                    <a:pt x="22882" y="10204"/>
                    <a:pt x="28414" y="14720"/>
                  </a:cubicBezTo>
                  <a:cubicBezTo>
                    <a:pt x="30808" y="16715"/>
                    <a:pt x="33093" y="18945"/>
                    <a:pt x="35151" y="21339"/>
                  </a:cubicBezTo>
                  <a:cubicBezTo>
                    <a:pt x="36413" y="15705"/>
                    <a:pt x="26065" y="8385"/>
                    <a:pt x="25269" y="8308"/>
                  </a:cubicBezTo>
                  <a:lnTo>
                    <a:pt x="25269" y="8308"/>
                  </a:lnTo>
                  <a:cubicBezTo>
                    <a:pt x="25673" y="8165"/>
                    <a:pt x="28404" y="7198"/>
                    <a:pt x="25675" y="5470"/>
                  </a:cubicBezTo>
                  <a:cubicBezTo>
                    <a:pt x="23379" y="4061"/>
                    <a:pt x="20370" y="3516"/>
                    <a:pt x="17605" y="3516"/>
                  </a:cubicBezTo>
                  <a:cubicBezTo>
                    <a:pt x="17345" y="3516"/>
                    <a:pt x="17088" y="3520"/>
                    <a:pt x="16834" y="3530"/>
                  </a:cubicBezTo>
                  <a:cubicBezTo>
                    <a:pt x="17568" y="3013"/>
                    <a:pt x="18711" y="1879"/>
                    <a:pt x="16317" y="846"/>
                  </a:cubicBezTo>
                  <a:cubicBezTo>
                    <a:pt x="14848" y="240"/>
                    <a:pt x="13263" y="0"/>
                    <a:pt x="11680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7" name="Google Shape;9757;p55"/>
            <p:cNvSpPr/>
            <p:nvPr/>
          </p:nvSpPr>
          <p:spPr>
            <a:xfrm rot="-5400000" flipH="1">
              <a:off x="6946088" y="3569463"/>
              <a:ext cx="122675" cy="102500"/>
            </a:xfrm>
            <a:custGeom>
              <a:avLst/>
              <a:gdLst/>
              <a:ahLst/>
              <a:cxnLst/>
              <a:rect l="l" t="t" r="r" b="b"/>
              <a:pathLst>
                <a:path w="4907" h="4100" fill="none" extrusionOk="0">
                  <a:moveTo>
                    <a:pt x="0" y="1"/>
                  </a:moveTo>
                  <a:lnTo>
                    <a:pt x="4906" y="409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8" name="Google Shape;9758;p55"/>
            <p:cNvSpPr/>
            <p:nvPr/>
          </p:nvSpPr>
          <p:spPr>
            <a:xfrm rot="-5400000" flipH="1">
              <a:off x="6991100" y="3606975"/>
              <a:ext cx="1375" cy="51275"/>
            </a:xfrm>
            <a:custGeom>
              <a:avLst/>
              <a:gdLst/>
              <a:ahLst/>
              <a:cxnLst/>
              <a:rect l="l" t="t" r="r" b="b"/>
              <a:pathLst>
                <a:path w="55" h="2051" fill="none" extrusionOk="0">
                  <a:moveTo>
                    <a:pt x="55" y="1"/>
                  </a:moveTo>
                  <a:lnTo>
                    <a:pt x="0" y="205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9" name="Google Shape;9759;p55"/>
            <p:cNvSpPr/>
            <p:nvPr/>
          </p:nvSpPr>
          <p:spPr>
            <a:xfrm rot="-5400000" flipH="1">
              <a:off x="6970563" y="3576263"/>
              <a:ext cx="34050" cy="2975"/>
            </a:xfrm>
            <a:custGeom>
              <a:avLst/>
              <a:gdLst/>
              <a:ahLst/>
              <a:cxnLst/>
              <a:rect l="l" t="t" r="r" b="b"/>
              <a:pathLst>
                <a:path w="1362" h="119" fill="none" extrusionOk="0">
                  <a:moveTo>
                    <a:pt x="1361" y="1"/>
                  </a:moveTo>
                  <a:lnTo>
                    <a:pt x="1" y="11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0" name="Google Shape;9760;p55"/>
            <p:cNvSpPr/>
            <p:nvPr/>
          </p:nvSpPr>
          <p:spPr>
            <a:xfrm rot="-5400000" flipH="1">
              <a:off x="7275725" y="3714550"/>
              <a:ext cx="11350" cy="159850"/>
            </a:xfrm>
            <a:custGeom>
              <a:avLst/>
              <a:gdLst/>
              <a:ahLst/>
              <a:cxnLst/>
              <a:rect l="l" t="t" r="r" b="b"/>
              <a:pathLst>
                <a:path w="454" h="6394" fill="none" extrusionOk="0">
                  <a:moveTo>
                    <a:pt x="454" y="0"/>
                  </a:moveTo>
                  <a:lnTo>
                    <a:pt x="0" y="639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1" name="Google Shape;9761;p55"/>
            <p:cNvSpPr/>
            <p:nvPr/>
          </p:nvSpPr>
          <p:spPr>
            <a:xfrm rot="-5400000" flipH="1">
              <a:off x="7260525" y="3799550"/>
              <a:ext cx="41500" cy="28600"/>
            </a:xfrm>
            <a:custGeom>
              <a:avLst/>
              <a:gdLst/>
              <a:ahLst/>
              <a:cxnLst/>
              <a:rect l="l" t="t" r="r" b="b"/>
              <a:pathLst>
                <a:path w="1660" h="1144" fill="none" extrusionOk="0">
                  <a:moveTo>
                    <a:pt x="1660" y="1"/>
                  </a:moveTo>
                  <a:lnTo>
                    <a:pt x="1" y="114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2" name="Google Shape;9762;p55"/>
            <p:cNvSpPr/>
            <p:nvPr/>
          </p:nvSpPr>
          <p:spPr>
            <a:xfrm rot="-5400000" flipH="1">
              <a:off x="7222900" y="3773275"/>
              <a:ext cx="22675" cy="25625"/>
            </a:xfrm>
            <a:custGeom>
              <a:avLst/>
              <a:gdLst/>
              <a:ahLst/>
              <a:cxnLst/>
              <a:rect l="l" t="t" r="r" b="b"/>
              <a:pathLst>
                <a:path w="907" h="1025" fill="none" extrusionOk="0">
                  <a:moveTo>
                    <a:pt x="907" y="102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3" name="Google Shape;9763;p55"/>
            <p:cNvSpPr/>
            <p:nvPr/>
          </p:nvSpPr>
          <p:spPr>
            <a:xfrm rot="-5400000" flipH="1">
              <a:off x="6833413" y="4260888"/>
              <a:ext cx="122675" cy="102950"/>
            </a:xfrm>
            <a:custGeom>
              <a:avLst/>
              <a:gdLst/>
              <a:ahLst/>
              <a:cxnLst/>
              <a:rect l="l" t="t" r="r" b="b"/>
              <a:pathLst>
                <a:path w="4907" h="4118" fill="none" extrusionOk="0">
                  <a:moveTo>
                    <a:pt x="4907" y="1"/>
                  </a:moveTo>
                  <a:lnTo>
                    <a:pt x="1" y="4118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4" name="Google Shape;9764;p55"/>
            <p:cNvSpPr/>
            <p:nvPr/>
          </p:nvSpPr>
          <p:spPr>
            <a:xfrm rot="-5400000" flipH="1">
              <a:off x="6883288" y="4320963"/>
              <a:ext cx="50125" cy="10000"/>
            </a:xfrm>
            <a:custGeom>
              <a:avLst/>
              <a:gdLst/>
              <a:ahLst/>
              <a:cxnLst/>
              <a:rect l="l" t="t" r="r" b="b"/>
              <a:pathLst>
                <a:path w="2005" h="400" fill="none" extrusionOk="0">
                  <a:moveTo>
                    <a:pt x="2005" y="400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5" name="Google Shape;9765;p55"/>
            <p:cNvSpPr/>
            <p:nvPr/>
          </p:nvSpPr>
          <p:spPr>
            <a:xfrm rot="-5400000" flipH="1">
              <a:off x="6854163" y="4322888"/>
              <a:ext cx="2750" cy="33125"/>
            </a:xfrm>
            <a:custGeom>
              <a:avLst/>
              <a:gdLst/>
              <a:ahLst/>
              <a:cxnLst/>
              <a:rect l="l" t="t" r="r" b="b"/>
              <a:pathLst>
                <a:path w="110" h="1325" fill="none" extrusionOk="0">
                  <a:moveTo>
                    <a:pt x="1" y="1324"/>
                  </a:moveTo>
                  <a:lnTo>
                    <a:pt x="110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6" name="Google Shape;9766;p55"/>
            <p:cNvSpPr/>
            <p:nvPr/>
          </p:nvSpPr>
          <p:spPr>
            <a:xfrm rot="-5400000" flipH="1">
              <a:off x="6682313" y="3551888"/>
              <a:ext cx="676050" cy="847425"/>
            </a:xfrm>
            <a:custGeom>
              <a:avLst/>
              <a:gdLst/>
              <a:ahLst/>
              <a:cxnLst/>
              <a:rect l="l" t="t" r="r" b="b"/>
              <a:pathLst>
                <a:path w="27042" h="33897" fill="none" extrusionOk="0">
                  <a:moveTo>
                    <a:pt x="2513" y="3021"/>
                  </a:moveTo>
                  <a:cubicBezTo>
                    <a:pt x="11708" y="1"/>
                    <a:pt x="21628" y="5015"/>
                    <a:pt x="24657" y="14265"/>
                  </a:cubicBezTo>
                  <a:cubicBezTo>
                    <a:pt x="27042" y="21628"/>
                    <a:pt x="23052" y="29562"/>
                    <a:pt x="15698" y="31965"/>
                  </a:cubicBezTo>
                  <a:cubicBezTo>
                    <a:pt x="9812" y="33897"/>
                    <a:pt x="3492" y="30651"/>
                    <a:pt x="1543" y="24775"/>
                  </a:cubicBezTo>
                  <a:cubicBezTo>
                    <a:pt x="1" y="20041"/>
                    <a:pt x="2567" y="15017"/>
                    <a:pt x="7301" y="13476"/>
                  </a:cubicBezTo>
                  <a:cubicBezTo>
                    <a:pt x="11064" y="12215"/>
                    <a:pt x="15117" y="14265"/>
                    <a:pt x="16369" y="18101"/>
                  </a:cubicBezTo>
                  <a:cubicBezTo>
                    <a:pt x="17339" y="21120"/>
                    <a:pt x="15689" y="24376"/>
                    <a:pt x="12714" y="25337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7" name="Google Shape;9767;p55"/>
            <p:cNvSpPr/>
            <p:nvPr/>
          </p:nvSpPr>
          <p:spPr>
            <a:xfrm rot="-5400000" flipH="1">
              <a:off x="6677225" y="3878000"/>
              <a:ext cx="149650" cy="168000"/>
            </a:xfrm>
            <a:custGeom>
              <a:avLst/>
              <a:gdLst/>
              <a:ahLst/>
              <a:cxnLst/>
              <a:rect l="l" t="t" r="r" b="b"/>
              <a:pathLst>
                <a:path w="5986" h="6720" fill="none" extrusionOk="0">
                  <a:moveTo>
                    <a:pt x="2975" y="0"/>
                  </a:moveTo>
                  <a:cubicBezTo>
                    <a:pt x="4000" y="336"/>
                    <a:pt x="4852" y="1088"/>
                    <a:pt x="5306" y="2158"/>
                  </a:cubicBezTo>
                  <a:cubicBezTo>
                    <a:pt x="5986" y="3700"/>
                    <a:pt x="5251" y="5532"/>
                    <a:pt x="3655" y="6212"/>
                  </a:cubicBezTo>
                  <a:cubicBezTo>
                    <a:pt x="2395" y="6720"/>
                    <a:pt x="962" y="6148"/>
                    <a:pt x="400" y="4897"/>
                  </a:cubicBezTo>
                  <a:cubicBezTo>
                    <a:pt x="1" y="3863"/>
                    <a:pt x="454" y="2730"/>
                    <a:pt x="1434" y="2322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8" name="Google Shape;9768;p55"/>
            <p:cNvSpPr/>
            <p:nvPr/>
          </p:nvSpPr>
          <p:spPr>
            <a:xfrm rot="-5400000" flipH="1">
              <a:off x="6706188" y="3907863"/>
              <a:ext cx="38550" cy="34375"/>
            </a:xfrm>
            <a:custGeom>
              <a:avLst/>
              <a:gdLst/>
              <a:ahLst/>
              <a:cxnLst/>
              <a:rect l="l" t="t" r="r" b="b"/>
              <a:pathLst>
                <a:path w="1542" h="1375" extrusionOk="0">
                  <a:moveTo>
                    <a:pt x="771" y="0"/>
                  </a:moveTo>
                  <a:cubicBezTo>
                    <a:pt x="704" y="0"/>
                    <a:pt x="637" y="11"/>
                    <a:pt x="572" y="33"/>
                  </a:cubicBezTo>
                  <a:cubicBezTo>
                    <a:pt x="227" y="160"/>
                    <a:pt x="0" y="549"/>
                    <a:pt x="118" y="894"/>
                  </a:cubicBezTo>
                  <a:cubicBezTo>
                    <a:pt x="208" y="1172"/>
                    <a:pt x="497" y="1375"/>
                    <a:pt x="795" y="1375"/>
                  </a:cubicBezTo>
                  <a:cubicBezTo>
                    <a:pt x="857" y="1375"/>
                    <a:pt x="919" y="1366"/>
                    <a:pt x="980" y="1347"/>
                  </a:cubicBezTo>
                  <a:cubicBezTo>
                    <a:pt x="1315" y="1230"/>
                    <a:pt x="1542" y="840"/>
                    <a:pt x="1433" y="486"/>
                  </a:cubicBezTo>
                  <a:cubicBezTo>
                    <a:pt x="1337" y="198"/>
                    <a:pt x="1061" y="0"/>
                    <a:pt x="771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9" name="Google Shape;9769;p55"/>
            <p:cNvSpPr/>
            <p:nvPr/>
          </p:nvSpPr>
          <p:spPr>
            <a:xfrm rot="-5400000" flipH="1">
              <a:off x="6152763" y="3375063"/>
              <a:ext cx="68700" cy="68725"/>
            </a:xfrm>
            <a:custGeom>
              <a:avLst/>
              <a:gdLst/>
              <a:ahLst/>
              <a:cxnLst/>
              <a:rect l="l" t="t" r="r" b="b"/>
              <a:pathLst>
                <a:path w="2748" h="2749" extrusionOk="0">
                  <a:moveTo>
                    <a:pt x="1379" y="1"/>
                  </a:moveTo>
                  <a:cubicBezTo>
                    <a:pt x="626" y="1"/>
                    <a:pt x="0" y="636"/>
                    <a:pt x="0" y="1370"/>
                  </a:cubicBezTo>
                  <a:cubicBezTo>
                    <a:pt x="0" y="2123"/>
                    <a:pt x="626" y="2748"/>
                    <a:pt x="1379" y="2748"/>
                  </a:cubicBezTo>
                  <a:cubicBezTo>
                    <a:pt x="2122" y="2748"/>
                    <a:pt x="2748" y="2114"/>
                    <a:pt x="2748" y="1370"/>
                  </a:cubicBezTo>
                  <a:cubicBezTo>
                    <a:pt x="2748" y="636"/>
                    <a:pt x="2122" y="1"/>
                    <a:pt x="1379" y="1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0" name="Google Shape;9770;p55"/>
            <p:cNvSpPr/>
            <p:nvPr/>
          </p:nvSpPr>
          <p:spPr>
            <a:xfrm rot="-5400000" flipH="1">
              <a:off x="6417950" y="4413300"/>
              <a:ext cx="43100" cy="43200"/>
            </a:xfrm>
            <a:custGeom>
              <a:avLst/>
              <a:gdLst/>
              <a:ahLst/>
              <a:cxnLst/>
              <a:rect l="l" t="t" r="r" b="b"/>
              <a:pathLst>
                <a:path w="1724" h="1728" extrusionOk="0">
                  <a:moveTo>
                    <a:pt x="935" y="1"/>
                  </a:moveTo>
                  <a:cubicBezTo>
                    <a:pt x="911" y="1"/>
                    <a:pt x="887" y="2"/>
                    <a:pt x="862" y="4"/>
                  </a:cubicBezTo>
                  <a:cubicBezTo>
                    <a:pt x="400" y="4"/>
                    <a:pt x="1" y="403"/>
                    <a:pt x="1" y="866"/>
                  </a:cubicBezTo>
                  <a:cubicBezTo>
                    <a:pt x="1" y="1328"/>
                    <a:pt x="400" y="1727"/>
                    <a:pt x="862" y="1727"/>
                  </a:cubicBezTo>
                  <a:cubicBezTo>
                    <a:pt x="1334" y="1727"/>
                    <a:pt x="1723" y="1319"/>
                    <a:pt x="1723" y="866"/>
                  </a:cubicBezTo>
                  <a:cubicBezTo>
                    <a:pt x="1723" y="384"/>
                    <a:pt x="1373" y="1"/>
                    <a:pt x="935" y="1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1" name="Google Shape;8811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LA </a:t>
            </a:r>
            <a:r>
              <a:rPr lang="en" sz="2400" dirty="0"/>
              <a:t>Presentation</a:t>
            </a:r>
            <a:r>
              <a:rPr lang="en" dirty="0"/>
              <a:t> en 5</a:t>
            </a:r>
            <a:r>
              <a:rPr lang="en" dirty="0" smtClean="0"/>
              <a:t> </a:t>
            </a:r>
            <a:r>
              <a:rPr lang="en" dirty="0"/>
              <a:t>etapes</a:t>
            </a:r>
            <a:endParaRPr dirty="0"/>
          </a:p>
        </p:txBody>
      </p:sp>
      <p:sp>
        <p:nvSpPr>
          <p:cNvPr id="8812" name="Google Shape;8812;p34"/>
          <p:cNvSpPr txBox="1">
            <a:spLocks noGrp="1"/>
          </p:cNvSpPr>
          <p:nvPr>
            <p:ph type="body" idx="1"/>
          </p:nvPr>
        </p:nvSpPr>
        <p:spPr>
          <a:xfrm>
            <a:off x="107425" y="1152475"/>
            <a:ext cx="8903700" cy="36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3"/>
              </a:solidFill>
            </a:endParaRPr>
          </a:p>
        </p:txBody>
      </p:sp>
      <p:grpSp>
        <p:nvGrpSpPr>
          <p:cNvPr id="8813" name="Google Shape;8813;p34"/>
          <p:cNvGrpSpPr/>
          <p:nvPr/>
        </p:nvGrpSpPr>
        <p:grpSpPr>
          <a:xfrm flipH="1">
            <a:off x="7869155" y="595754"/>
            <a:ext cx="372314" cy="271228"/>
            <a:chOff x="496983" y="3034281"/>
            <a:chExt cx="217855" cy="158715"/>
          </a:xfrm>
        </p:grpSpPr>
        <p:sp>
          <p:nvSpPr>
            <p:cNvPr id="8814" name="Google Shape;8814;p34"/>
            <p:cNvSpPr/>
            <p:nvPr/>
          </p:nvSpPr>
          <p:spPr>
            <a:xfrm>
              <a:off x="553104" y="3096441"/>
              <a:ext cx="84329" cy="89632"/>
            </a:xfrm>
            <a:custGeom>
              <a:avLst/>
              <a:gdLst/>
              <a:ahLst/>
              <a:cxnLst/>
              <a:rect l="l" t="t" r="r" b="b"/>
              <a:pathLst>
                <a:path w="1145" h="1217" extrusionOk="0">
                  <a:moveTo>
                    <a:pt x="392" y="1"/>
                  </a:moveTo>
                  <a:cubicBezTo>
                    <a:pt x="230" y="1"/>
                    <a:pt x="69" y="111"/>
                    <a:pt x="21" y="292"/>
                  </a:cubicBezTo>
                  <a:cubicBezTo>
                    <a:pt x="1" y="395"/>
                    <a:pt x="1" y="508"/>
                    <a:pt x="52" y="611"/>
                  </a:cubicBezTo>
                  <a:cubicBezTo>
                    <a:pt x="83" y="663"/>
                    <a:pt x="124" y="725"/>
                    <a:pt x="176" y="766"/>
                  </a:cubicBezTo>
                  <a:lnTo>
                    <a:pt x="176" y="848"/>
                  </a:lnTo>
                  <a:cubicBezTo>
                    <a:pt x="186" y="900"/>
                    <a:pt x="207" y="931"/>
                    <a:pt x="217" y="972"/>
                  </a:cubicBezTo>
                  <a:cubicBezTo>
                    <a:pt x="268" y="1075"/>
                    <a:pt x="341" y="1157"/>
                    <a:pt x="444" y="1188"/>
                  </a:cubicBezTo>
                  <a:cubicBezTo>
                    <a:pt x="492" y="1207"/>
                    <a:pt x="542" y="1216"/>
                    <a:pt x="590" y="1216"/>
                  </a:cubicBezTo>
                  <a:cubicBezTo>
                    <a:pt x="725" y="1216"/>
                    <a:pt x="852" y="1145"/>
                    <a:pt x="928" y="1023"/>
                  </a:cubicBezTo>
                  <a:cubicBezTo>
                    <a:pt x="938" y="1003"/>
                    <a:pt x="949" y="962"/>
                    <a:pt x="959" y="931"/>
                  </a:cubicBezTo>
                  <a:lnTo>
                    <a:pt x="1000" y="817"/>
                  </a:lnTo>
                  <a:lnTo>
                    <a:pt x="1093" y="549"/>
                  </a:lnTo>
                  <a:lnTo>
                    <a:pt x="1113" y="446"/>
                  </a:lnTo>
                  <a:lnTo>
                    <a:pt x="1134" y="405"/>
                  </a:lnTo>
                  <a:cubicBezTo>
                    <a:pt x="1134" y="395"/>
                    <a:pt x="1144" y="364"/>
                    <a:pt x="1144" y="343"/>
                  </a:cubicBezTo>
                  <a:lnTo>
                    <a:pt x="1144" y="312"/>
                  </a:lnTo>
                  <a:lnTo>
                    <a:pt x="1144" y="292"/>
                  </a:lnTo>
                  <a:lnTo>
                    <a:pt x="1144" y="282"/>
                  </a:lnTo>
                  <a:lnTo>
                    <a:pt x="1113" y="261"/>
                  </a:lnTo>
                  <a:cubicBezTo>
                    <a:pt x="1103" y="261"/>
                    <a:pt x="1103" y="251"/>
                    <a:pt x="1093" y="251"/>
                  </a:cubicBezTo>
                  <a:cubicBezTo>
                    <a:pt x="1062" y="240"/>
                    <a:pt x="1052" y="240"/>
                    <a:pt x="1031" y="230"/>
                  </a:cubicBezTo>
                  <a:lnTo>
                    <a:pt x="990" y="209"/>
                  </a:lnTo>
                  <a:lnTo>
                    <a:pt x="897" y="178"/>
                  </a:lnTo>
                  <a:lnTo>
                    <a:pt x="526" y="34"/>
                  </a:lnTo>
                  <a:cubicBezTo>
                    <a:pt x="495" y="24"/>
                    <a:pt x="464" y="3"/>
                    <a:pt x="433" y="3"/>
                  </a:cubicBezTo>
                  <a:cubicBezTo>
                    <a:pt x="420" y="2"/>
                    <a:pt x="406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5" name="Google Shape;8815;p34"/>
            <p:cNvSpPr/>
            <p:nvPr/>
          </p:nvSpPr>
          <p:spPr>
            <a:xfrm>
              <a:off x="555387" y="3100271"/>
              <a:ext cx="78216" cy="82046"/>
            </a:xfrm>
            <a:custGeom>
              <a:avLst/>
              <a:gdLst/>
              <a:ahLst/>
              <a:cxnLst/>
              <a:rect l="l" t="t" r="r" b="b"/>
              <a:pathLst>
                <a:path w="1062" h="1114" extrusionOk="0">
                  <a:moveTo>
                    <a:pt x="363" y="0"/>
                  </a:moveTo>
                  <a:cubicBezTo>
                    <a:pt x="221" y="0"/>
                    <a:pt x="79" y="99"/>
                    <a:pt x="31" y="250"/>
                  </a:cubicBezTo>
                  <a:cubicBezTo>
                    <a:pt x="0" y="353"/>
                    <a:pt x="0" y="456"/>
                    <a:pt x="52" y="539"/>
                  </a:cubicBezTo>
                  <a:cubicBezTo>
                    <a:pt x="83" y="600"/>
                    <a:pt x="134" y="652"/>
                    <a:pt x="186" y="693"/>
                  </a:cubicBezTo>
                  <a:cubicBezTo>
                    <a:pt x="186" y="755"/>
                    <a:pt x="196" y="827"/>
                    <a:pt x="227" y="899"/>
                  </a:cubicBezTo>
                  <a:cubicBezTo>
                    <a:pt x="258" y="982"/>
                    <a:pt x="341" y="1054"/>
                    <a:pt x="433" y="1085"/>
                  </a:cubicBezTo>
                  <a:cubicBezTo>
                    <a:pt x="475" y="1104"/>
                    <a:pt x="519" y="1113"/>
                    <a:pt x="561" y="1113"/>
                  </a:cubicBezTo>
                  <a:cubicBezTo>
                    <a:pt x="676" y="1113"/>
                    <a:pt x="785" y="1048"/>
                    <a:pt x="845" y="951"/>
                  </a:cubicBezTo>
                  <a:lnTo>
                    <a:pt x="876" y="868"/>
                  </a:lnTo>
                  <a:lnTo>
                    <a:pt x="1041" y="343"/>
                  </a:lnTo>
                  <a:cubicBezTo>
                    <a:pt x="1062" y="312"/>
                    <a:pt x="1062" y="291"/>
                    <a:pt x="1062" y="250"/>
                  </a:cubicBezTo>
                  <a:lnTo>
                    <a:pt x="979" y="209"/>
                  </a:lnTo>
                  <a:lnTo>
                    <a:pt x="485" y="34"/>
                  </a:lnTo>
                  <a:cubicBezTo>
                    <a:pt x="454" y="23"/>
                    <a:pt x="433" y="23"/>
                    <a:pt x="402" y="3"/>
                  </a:cubicBezTo>
                  <a:cubicBezTo>
                    <a:pt x="389" y="1"/>
                    <a:pt x="376" y="0"/>
                    <a:pt x="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6" name="Google Shape;8816;p34"/>
            <p:cNvSpPr/>
            <p:nvPr/>
          </p:nvSpPr>
          <p:spPr>
            <a:xfrm>
              <a:off x="629773" y="3105868"/>
              <a:ext cx="84329" cy="87128"/>
            </a:xfrm>
            <a:custGeom>
              <a:avLst/>
              <a:gdLst/>
              <a:ahLst/>
              <a:cxnLst/>
              <a:rect l="l" t="t" r="r" b="b"/>
              <a:pathLst>
                <a:path w="1145" h="1183" extrusionOk="0">
                  <a:moveTo>
                    <a:pt x="706" y="0"/>
                  </a:moveTo>
                  <a:cubicBezTo>
                    <a:pt x="685" y="0"/>
                    <a:pt x="660" y="9"/>
                    <a:pt x="639" y="9"/>
                  </a:cubicBezTo>
                  <a:lnTo>
                    <a:pt x="258" y="71"/>
                  </a:lnTo>
                  <a:lnTo>
                    <a:pt x="155" y="81"/>
                  </a:lnTo>
                  <a:lnTo>
                    <a:pt x="114" y="92"/>
                  </a:lnTo>
                  <a:cubicBezTo>
                    <a:pt x="103" y="112"/>
                    <a:pt x="93" y="112"/>
                    <a:pt x="72" y="112"/>
                  </a:cubicBezTo>
                  <a:cubicBezTo>
                    <a:pt x="72" y="112"/>
                    <a:pt x="62" y="123"/>
                    <a:pt x="52" y="123"/>
                  </a:cubicBezTo>
                  <a:cubicBezTo>
                    <a:pt x="41" y="123"/>
                    <a:pt x="41" y="133"/>
                    <a:pt x="21" y="133"/>
                  </a:cubicBezTo>
                  <a:lnTo>
                    <a:pt x="0" y="154"/>
                  </a:lnTo>
                  <a:lnTo>
                    <a:pt x="0" y="174"/>
                  </a:lnTo>
                  <a:lnTo>
                    <a:pt x="0" y="195"/>
                  </a:lnTo>
                  <a:cubicBezTo>
                    <a:pt x="0" y="226"/>
                    <a:pt x="11" y="246"/>
                    <a:pt x="11" y="277"/>
                  </a:cubicBezTo>
                  <a:lnTo>
                    <a:pt x="21" y="318"/>
                  </a:lnTo>
                  <a:lnTo>
                    <a:pt x="52" y="421"/>
                  </a:lnTo>
                  <a:lnTo>
                    <a:pt x="124" y="834"/>
                  </a:lnTo>
                  <a:cubicBezTo>
                    <a:pt x="124" y="854"/>
                    <a:pt x="145" y="895"/>
                    <a:pt x="155" y="916"/>
                  </a:cubicBezTo>
                  <a:lnTo>
                    <a:pt x="155" y="937"/>
                  </a:lnTo>
                  <a:cubicBezTo>
                    <a:pt x="216" y="1086"/>
                    <a:pt x="360" y="1183"/>
                    <a:pt x="509" y="1183"/>
                  </a:cubicBezTo>
                  <a:cubicBezTo>
                    <a:pt x="535" y="1183"/>
                    <a:pt x="562" y="1180"/>
                    <a:pt x="588" y="1174"/>
                  </a:cubicBezTo>
                  <a:cubicBezTo>
                    <a:pt x="691" y="1153"/>
                    <a:pt x="783" y="1091"/>
                    <a:pt x="845" y="998"/>
                  </a:cubicBezTo>
                  <a:cubicBezTo>
                    <a:pt x="886" y="947"/>
                    <a:pt x="897" y="885"/>
                    <a:pt x="917" y="813"/>
                  </a:cubicBezTo>
                  <a:lnTo>
                    <a:pt x="917" y="803"/>
                  </a:lnTo>
                  <a:cubicBezTo>
                    <a:pt x="969" y="782"/>
                    <a:pt x="1020" y="731"/>
                    <a:pt x="1051" y="679"/>
                  </a:cubicBezTo>
                  <a:cubicBezTo>
                    <a:pt x="1123" y="586"/>
                    <a:pt x="1144" y="473"/>
                    <a:pt x="1123" y="349"/>
                  </a:cubicBezTo>
                  <a:cubicBezTo>
                    <a:pt x="1103" y="318"/>
                    <a:pt x="1092" y="287"/>
                    <a:pt x="1082" y="246"/>
                  </a:cubicBezTo>
                  <a:cubicBezTo>
                    <a:pt x="1020" y="112"/>
                    <a:pt x="886" y="20"/>
                    <a:pt x="732" y="9"/>
                  </a:cubicBezTo>
                  <a:cubicBezTo>
                    <a:pt x="725" y="2"/>
                    <a:pt x="716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7" name="Google Shape;8817;p34"/>
            <p:cNvSpPr/>
            <p:nvPr/>
          </p:nvSpPr>
          <p:spPr>
            <a:xfrm>
              <a:off x="634339" y="3110287"/>
              <a:ext cx="75933" cy="79395"/>
            </a:xfrm>
            <a:custGeom>
              <a:avLst/>
              <a:gdLst/>
              <a:ahLst/>
              <a:cxnLst/>
              <a:rect l="l" t="t" r="r" b="b"/>
              <a:pathLst>
                <a:path w="1031" h="1078" extrusionOk="0">
                  <a:moveTo>
                    <a:pt x="598" y="1"/>
                  </a:moveTo>
                  <a:lnTo>
                    <a:pt x="83" y="94"/>
                  </a:lnTo>
                  <a:cubicBezTo>
                    <a:pt x="52" y="94"/>
                    <a:pt x="31" y="104"/>
                    <a:pt x="0" y="114"/>
                  </a:cubicBezTo>
                  <a:cubicBezTo>
                    <a:pt x="0" y="145"/>
                    <a:pt x="0" y="166"/>
                    <a:pt x="10" y="207"/>
                  </a:cubicBezTo>
                  <a:lnTo>
                    <a:pt x="103" y="763"/>
                  </a:lnTo>
                  <a:cubicBezTo>
                    <a:pt x="103" y="784"/>
                    <a:pt x="113" y="815"/>
                    <a:pt x="134" y="846"/>
                  </a:cubicBezTo>
                  <a:cubicBezTo>
                    <a:pt x="188" y="982"/>
                    <a:pt x="323" y="1078"/>
                    <a:pt x="467" y="1078"/>
                  </a:cubicBezTo>
                  <a:cubicBezTo>
                    <a:pt x="486" y="1078"/>
                    <a:pt x="506" y="1076"/>
                    <a:pt x="526" y="1072"/>
                  </a:cubicBezTo>
                  <a:cubicBezTo>
                    <a:pt x="618" y="1052"/>
                    <a:pt x="711" y="990"/>
                    <a:pt x="752" y="918"/>
                  </a:cubicBezTo>
                  <a:cubicBezTo>
                    <a:pt x="783" y="866"/>
                    <a:pt x="804" y="784"/>
                    <a:pt x="814" y="722"/>
                  </a:cubicBezTo>
                  <a:cubicBezTo>
                    <a:pt x="876" y="691"/>
                    <a:pt x="927" y="640"/>
                    <a:pt x="958" y="588"/>
                  </a:cubicBezTo>
                  <a:cubicBezTo>
                    <a:pt x="1010" y="516"/>
                    <a:pt x="1030" y="413"/>
                    <a:pt x="1010" y="310"/>
                  </a:cubicBezTo>
                  <a:cubicBezTo>
                    <a:pt x="969" y="124"/>
                    <a:pt x="824" y="11"/>
                    <a:pt x="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8" name="Google Shape;8818;p34"/>
            <p:cNvSpPr/>
            <p:nvPr/>
          </p:nvSpPr>
          <p:spPr>
            <a:xfrm>
              <a:off x="591843" y="3034281"/>
              <a:ext cx="90369" cy="88969"/>
            </a:xfrm>
            <a:custGeom>
              <a:avLst/>
              <a:gdLst/>
              <a:ahLst/>
              <a:cxnLst/>
              <a:rect l="l" t="t" r="r" b="b"/>
              <a:pathLst>
                <a:path w="1227" h="1208" extrusionOk="0">
                  <a:moveTo>
                    <a:pt x="395" y="0"/>
                  </a:moveTo>
                  <a:cubicBezTo>
                    <a:pt x="305" y="0"/>
                    <a:pt x="219" y="33"/>
                    <a:pt x="165" y="105"/>
                  </a:cubicBezTo>
                  <a:cubicBezTo>
                    <a:pt x="31" y="229"/>
                    <a:pt x="0" y="435"/>
                    <a:pt x="72" y="621"/>
                  </a:cubicBezTo>
                  <a:lnTo>
                    <a:pt x="72" y="631"/>
                  </a:lnTo>
                  <a:cubicBezTo>
                    <a:pt x="93" y="662"/>
                    <a:pt x="103" y="682"/>
                    <a:pt x="124" y="713"/>
                  </a:cubicBezTo>
                  <a:lnTo>
                    <a:pt x="381" y="1033"/>
                  </a:lnTo>
                  <a:lnTo>
                    <a:pt x="453" y="1105"/>
                  </a:lnTo>
                  <a:lnTo>
                    <a:pt x="474" y="1136"/>
                  </a:lnTo>
                  <a:lnTo>
                    <a:pt x="526" y="1187"/>
                  </a:lnTo>
                  <a:cubicBezTo>
                    <a:pt x="536" y="1187"/>
                    <a:pt x="536" y="1198"/>
                    <a:pt x="556" y="1198"/>
                  </a:cubicBezTo>
                  <a:lnTo>
                    <a:pt x="567" y="1208"/>
                  </a:lnTo>
                  <a:lnTo>
                    <a:pt x="587" y="1198"/>
                  </a:lnTo>
                  <a:cubicBezTo>
                    <a:pt x="608" y="1198"/>
                    <a:pt x="608" y="1187"/>
                    <a:pt x="618" y="1187"/>
                  </a:cubicBezTo>
                  <a:cubicBezTo>
                    <a:pt x="629" y="1187"/>
                    <a:pt x="629" y="1167"/>
                    <a:pt x="639" y="1167"/>
                  </a:cubicBezTo>
                  <a:lnTo>
                    <a:pt x="670" y="1146"/>
                  </a:lnTo>
                  <a:lnTo>
                    <a:pt x="690" y="1126"/>
                  </a:lnTo>
                  <a:lnTo>
                    <a:pt x="773" y="1053"/>
                  </a:lnTo>
                  <a:lnTo>
                    <a:pt x="1072" y="796"/>
                  </a:lnTo>
                  <a:cubicBezTo>
                    <a:pt x="1092" y="775"/>
                    <a:pt x="1123" y="744"/>
                    <a:pt x="1134" y="724"/>
                  </a:cubicBezTo>
                  <a:cubicBezTo>
                    <a:pt x="1206" y="590"/>
                    <a:pt x="1226" y="425"/>
                    <a:pt x="1154" y="281"/>
                  </a:cubicBezTo>
                  <a:cubicBezTo>
                    <a:pt x="1134" y="260"/>
                    <a:pt x="1123" y="219"/>
                    <a:pt x="1092" y="198"/>
                  </a:cubicBezTo>
                  <a:cubicBezTo>
                    <a:pt x="1020" y="105"/>
                    <a:pt x="917" y="54"/>
                    <a:pt x="814" y="44"/>
                  </a:cubicBezTo>
                  <a:cubicBezTo>
                    <a:pt x="793" y="38"/>
                    <a:pt x="773" y="35"/>
                    <a:pt x="753" y="35"/>
                  </a:cubicBezTo>
                  <a:cubicBezTo>
                    <a:pt x="706" y="35"/>
                    <a:pt x="662" y="50"/>
                    <a:pt x="618" y="64"/>
                  </a:cubicBezTo>
                  <a:cubicBezTo>
                    <a:pt x="567" y="23"/>
                    <a:pt x="505" y="13"/>
                    <a:pt x="433" y="2"/>
                  </a:cubicBezTo>
                  <a:cubicBezTo>
                    <a:pt x="420" y="1"/>
                    <a:pt x="407" y="0"/>
                    <a:pt x="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9" name="Google Shape;8819;p34"/>
            <p:cNvSpPr/>
            <p:nvPr/>
          </p:nvSpPr>
          <p:spPr>
            <a:xfrm>
              <a:off x="593316" y="3038037"/>
              <a:ext cx="85066" cy="81457"/>
            </a:xfrm>
            <a:custGeom>
              <a:avLst/>
              <a:gdLst/>
              <a:ahLst/>
              <a:cxnLst/>
              <a:rect l="l" t="t" r="r" b="b"/>
              <a:pathLst>
                <a:path w="1155" h="1106" extrusionOk="0">
                  <a:moveTo>
                    <a:pt x="374" y="0"/>
                  </a:moveTo>
                  <a:cubicBezTo>
                    <a:pt x="302" y="0"/>
                    <a:pt x="225" y="26"/>
                    <a:pt x="155" y="96"/>
                  </a:cubicBezTo>
                  <a:cubicBezTo>
                    <a:pt x="32" y="209"/>
                    <a:pt x="1" y="405"/>
                    <a:pt x="83" y="539"/>
                  </a:cubicBezTo>
                  <a:cubicBezTo>
                    <a:pt x="93" y="570"/>
                    <a:pt x="104" y="590"/>
                    <a:pt x="135" y="621"/>
                  </a:cubicBezTo>
                  <a:lnTo>
                    <a:pt x="485" y="1044"/>
                  </a:lnTo>
                  <a:cubicBezTo>
                    <a:pt x="495" y="1075"/>
                    <a:pt x="516" y="1085"/>
                    <a:pt x="547" y="1105"/>
                  </a:cubicBezTo>
                  <a:cubicBezTo>
                    <a:pt x="567" y="1095"/>
                    <a:pt x="598" y="1085"/>
                    <a:pt x="609" y="1054"/>
                  </a:cubicBezTo>
                  <a:lnTo>
                    <a:pt x="1010" y="693"/>
                  </a:lnTo>
                  <a:cubicBezTo>
                    <a:pt x="1031" y="683"/>
                    <a:pt x="1052" y="662"/>
                    <a:pt x="1062" y="631"/>
                  </a:cubicBezTo>
                  <a:cubicBezTo>
                    <a:pt x="1155" y="487"/>
                    <a:pt x="1155" y="302"/>
                    <a:pt x="1031" y="168"/>
                  </a:cubicBezTo>
                  <a:cubicBezTo>
                    <a:pt x="969" y="96"/>
                    <a:pt x="877" y="44"/>
                    <a:pt x="794" y="44"/>
                  </a:cubicBezTo>
                  <a:cubicBezTo>
                    <a:pt x="722" y="44"/>
                    <a:pt x="660" y="44"/>
                    <a:pt x="598" y="75"/>
                  </a:cubicBezTo>
                  <a:cubicBezTo>
                    <a:pt x="547" y="44"/>
                    <a:pt x="485" y="13"/>
                    <a:pt x="413" y="3"/>
                  </a:cubicBezTo>
                  <a:cubicBezTo>
                    <a:pt x="400" y="1"/>
                    <a:pt x="387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0" name="Google Shape;8820;p34"/>
            <p:cNvSpPr/>
            <p:nvPr/>
          </p:nvSpPr>
          <p:spPr>
            <a:xfrm>
              <a:off x="565256" y="3137243"/>
              <a:ext cx="60761" cy="49566"/>
            </a:xfrm>
            <a:custGeom>
              <a:avLst/>
              <a:gdLst/>
              <a:ahLst/>
              <a:cxnLst/>
              <a:rect l="l" t="t" r="r" b="b"/>
              <a:pathLst>
                <a:path w="825" h="673" extrusionOk="0">
                  <a:moveTo>
                    <a:pt x="358" y="0"/>
                  </a:moveTo>
                  <a:cubicBezTo>
                    <a:pt x="305" y="0"/>
                    <a:pt x="253" y="12"/>
                    <a:pt x="207" y="37"/>
                  </a:cubicBezTo>
                  <a:cubicBezTo>
                    <a:pt x="145" y="57"/>
                    <a:pt x="93" y="119"/>
                    <a:pt x="42" y="202"/>
                  </a:cubicBezTo>
                  <a:cubicBezTo>
                    <a:pt x="21" y="222"/>
                    <a:pt x="11" y="263"/>
                    <a:pt x="0" y="305"/>
                  </a:cubicBezTo>
                  <a:cubicBezTo>
                    <a:pt x="11" y="356"/>
                    <a:pt x="21" y="387"/>
                    <a:pt x="42" y="428"/>
                  </a:cubicBezTo>
                  <a:cubicBezTo>
                    <a:pt x="93" y="531"/>
                    <a:pt x="165" y="614"/>
                    <a:pt x="268" y="645"/>
                  </a:cubicBezTo>
                  <a:cubicBezTo>
                    <a:pt x="317" y="664"/>
                    <a:pt x="366" y="672"/>
                    <a:pt x="413" y="672"/>
                  </a:cubicBezTo>
                  <a:cubicBezTo>
                    <a:pt x="545" y="672"/>
                    <a:pt x="666" y="601"/>
                    <a:pt x="742" y="480"/>
                  </a:cubicBezTo>
                  <a:cubicBezTo>
                    <a:pt x="763" y="459"/>
                    <a:pt x="773" y="418"/>
                    <a:pt x="784" y="387"/>
                  </a:cubicBezTo>
                  <a:lnTo>
                    <a:pt x="825" y="274"/>
                  </a:lnTo>
                  <a:cubicBezTo>
                    <a:pt x="814" y="253"/>
                    <a:pt x="794" y="243"/>
                    <a:pt x="784" y="222"/>
                  </a:cubicBezTo>
                  <a:cubicBezTo>
                    <a:pt x="663" y="86"/>
                    <a:pt x="504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1" name="Google Shape;8821;p34"/>
            <p:cNvSpPr/>
            <p:nvPr/>
          </p:nvSpPr>
          <p:spPr>
            <a:xfrm>
              <a:off x="625943" y="3036859"/>
              <a:ext cx="88896" cy="130434"/>
            </a:xfrm>
            <a:custGeom>
              <a:avLst/>
              <a:gdLst/>
              <a:ahLst/>
              <a:cxnLst/>
              <a:rect l="l" t="t" r="r" b="b"/>
              <a:pathLst>
                <a:path w="1207" h="1771" extrusionOk="0">
                  <a:moveTo>
                    <a:pt x="305" y="0"/>
                  </a:moveTo>
                  <a:cubicBezTo>
                    <a:pt x="258" y="0"/>
                    <a:pt x="209" y="15"/>
                    <a:pt x="166" y="29"/>
                  </a:cubicBezTo>
                  <a:cubicBezTo>
                    <a:pt x="155" y="40"/>
                    <a:pt x="145" y="60"/>
                    <a:pt x="155" y="81"/>
                  </a:cubicBezTo>
                  <a:cubicBezTo>
                    <a:pt x="1" y="297"/>
                    <a:pt x="1" y="689"/>
                    <a:pt x="155" y="1060"/>
                  </a:cubicBezTo>
                  <a:cubicBezTo>
                    <a:pt x="155" y="1070"/>
                    <a:pt x="166" y="1091"/>
                    <a:pt x="166" y="1101"/>
                  </a:cubicBezTo>
                  <a:cubicBezTo>
                    <a:pt x="166" y="1111"/>
                    <a:pt x="176" y="1121"/>
                    <a:pt x="176" y="1142"/>
                  </a:cubicBezTo>
                  <a:cubicBezTo>
                    <a:pt x="372" y="1513"/>
                    <a:pt x="660" y="1740"/>
                    <a:pt x="928" y="1771"/>
                  </a:cubicBezTo>
                  <a:lnTo>
                    <a:pt x="980" y="1771"/>
                  </a:lnTo>
                  <a:lnTo>
                    <a:pt x="980" y="1750"/>
                  </a:lnTo>
                  <a:cubicBezTo>
                    <a:pt x="1031" y="1729"/>
                    <a:pt x="1083" y="1678"/>
                    <a:pt x="1124" y="1626"/>
                  </a:cubicBezTo>
                  <a:cubicBezTo>
                    <a:pt x="1186" y="1534"/>
                    <a:pt x="1206" y="1420"/>
                    <a:pt x="1186" y="1307"/>
                  </a:cubicBezTo>
                  <a:cubicBezTo>
                    <a:pt x="1175" y="1266"/>
                    <a:pt x="1155" y="1235"/>
                    <a:pt x="1144" y="1204"/>
                  </a:cubicBezTo>
                  <a:cubicBezTo>
                    <a:pt x="1083" y="1060"/>
                    <a:pt x="949" y="967"/>
                    <a:pt x="794" y="957"/>
                  </a:cubicBezTo>
                  <a:cubicBezTo>
                    <a:pt x="787" y="953"/>
                    <a:pt x="778" y="952"/>
                    <a:pt x="768" y="952"/>
                  </a:cubicBezTo>
                  <a:cubicBezTo>
                    <a:pt x="748" y="952"/>
                    <a:pt x="725" y="957"/>
                    <a:pt x="712" y="957"/>
                  </a:cubicBezTo>
                  <a:lnTo>
                    <a:pt x="320" y="1018"/>
                  </a:lnTo>
                  <a:lnTo>
                    <a:pt x="619" y="761"/>
                  </a:lnTo>
                  <a:cubicBezTo>
                    <a:pt x="640" y="740"/>
                    <a:pt x="671" y="709"/>
                    <a:pt x="681" y="689"/>
                  </a:cubicBezTo>
                  <a:cubicBezTo>
                    <a:pt x="763" y="555"/>
                    <a:pt x="774" y="390"/>
                    <a:pt x="712" y="246"/>
                  </a:cubicBezTo>
                  <a:cubicBezTo>
                    <a:pt x="681" y="225"/>
                    <a:pt x="671" y="184"/>
                    <a:pt x="640" y="163"/>
                  </a:cubicBezTo>
                  <a:cubicBezTo>
                    <a:pt x="567" y="70"/>
                    <a:pt x="464" y="19"/>
                    <a:pt x="361" y="9"/>
                  </a:cubicBezTo>
                  <a:cubicBezTo>
                    <a:pt x="343" y="3"/>
                    <a:pt x="324" y="0"/>
                    <a:pt x="3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2" name="Google Shape;8822;p34"/>
            <p:cNvSpPr/>
            <p:nvPr/>
          </p:nvSpPr>
          <p:spPr>
            <a:xfrm>
              <a:off x="496983" y="3060279"/>
              <a:ext cx="138167" cy="65254"/>
            </a:xfrm>
            <a:custGeom>
              <a:avLst/>
              <a:gdLst/>
              <a:ahLst/>
              <a:cxnLst/>
              <a:rect l="l" t="t" r="r" b="b"/>
              <a:pathLst>
                <a:path w="1876" h="886" extrusionOk="0">
                  <a:moveTo>
                    <a:pt x="247" y="0"/>
                  </a:moveTo>
                  <a:cubicBezTo>
                    <a:pt x="166" y="0"/>
                    <a:pt x="84" y="7"/>
                    <a:pt x="0" y="20"/>
                  </a:cubicBezTo>
                  <a:lnTo>
                    <a:pt x="0" y="175"/>
                  </a:lnTo>
                  <a:cubicBezTo>
                    <a:pt x="0" y="175"/>
                    <a:pt x="112" y="128"/>
                    <a:pt x="312" y="128"/>
                  </a:cubicBezTo>
                  <a:cubicBezTo>
                    <a:pt x="635" y="128"/>
                    <a:pt x="1188" y="250"/>
                    <a:pt x="1875" y="886"/>
                  </a:cubicBezTo>
                  <a:cubicBezTo>
                    <a:pt x="1875" y="886"/>
                    <a:pt x="1200" y="0"/>
                    <a:pt x="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3" name="Google Shape;8823;p34"/>
          <p:cNvGrpSpPr/>
          <p:nvPr/>
        </p:nvGrpSpPr>
        <p:grpSpPr>
          <a:xfrm>
            <a:off x="902530" y="595754"/>
            <a:ext cx="372314" cy="271228"/>
            <a:chOff x="496983" y="3034281"/>
            <a:chExt cx="217855" cy="158715"/>
          </a:xfrm>
        </p:grpSpPr>
        <p:sp>
          <p:nvSpPr>
            <p:cNvPr id="8824" name="Google Shape;8824;p34"/>
            <p:cNvSpPr/>
            <p:nvPr/>
          </p:nvSpPr>
          <p:spPr>
            <a:xfrm>
              <a:off x="553104" y="3096441"/>
              <a:ext cx="84329" cy="89632"/>
            </a:xfrm>
            <a:custGeom>
              <a:avLst/>
              <a:gdLst/>
              <a:ahLst/>
              <a:cxnLst/>
              <a:rect l="l" t="t" r="r" b="b"/>
              <a:pathLst>
                <a:path w="1145" h="1217" extrusionOk="0">
                  <a:moveTo>
                    <a:pt x="392" y="1"/>
                  </a:moveTo>
                  <a:cubicBezTo>
                    <a:pt x="230" y="1"/>
                    <a:pt x="69" y="111"/>
                    <a:pt x="21" y="292"/>
                  </a:cubicBezTo>
                  <a:cubicBezTo>
                    <a:pt x="1" y="395"/>
                    <a:pt x="1" y="508"/>
                    <a:pt x="52" y="611"/>
                  </a:cubicBezTo>
                  <a:cubicBezTo>
                    <a:pt x="83" y="663"/>
                    <a:pt x="124" y="725"/>
                    <a:pt x="176" y="766"/>
                  </a:cubicBezTo>
                  <a:lnTo>
                    <a:pt x="176" y="848"/>
                  </a:lnTo>
                  <a:cubicBezTo>
                    <a:pt x="186" y="900"/>
                    <a:pt x="207" y="931"/>
                    <a:pt x="217" y="972"/>
                  </a:cubicBezTo>
                  <a:cubicBezTo>
                    <a:pt x="268" y="1075"/>
                    <a:pt x="341" y="1157"/>
                    <a:pt x="444" y="1188"/>
                  </a:cubicBezTo>
                  <a:cubicBezTo>
                    <a:pt x="492" y="1207"/>
                    <a:pt x="542" y="1216"/>
                    <a:pt x="590" y="1216"/>
                  </a:cubicBezTo>
                  <a:cubicBezTo>
                    <a:pt x="725" y="1216"/>
                    <a:pt x="852" y="1145"/>
                    <a:pt x="928" y="1023"/>
                  </a:cubicBezTo>
                  <a:cubicBezTo>
                    <a:pt x="938" y="1003"/>
                    <a:pt x="949" y="962"/>
                    <a:pt x="959" y="931"/>
                  </a:cubicBezTo>
                  <a:lnTo>
                    <a:pt x="1000" y="817"/>
                  </a:lnTo>
                  <a:lnTo>
                    <a:pt x="1093" y="549"/>
                  </a:lnTo>
                  <a:lnTo>
                    <a:pt x="1113" y="446"/>
                  </a:lnTo>
                  <a:lnTo>
                    <a:pt x="1134" y="405"/>
                  </a:lnTo>
                  <a:cubicBezTo>
                    <a:pt x="1134" y="395"/>
                    <a:pt x="1144" y="364"/>
                    <a:pt x="1144" y="343"/>
                  </a:cubicBezTo>
                  <a:lnTo>
                    <a:pt x="1144" y="312"/>
                  </a:lnTo>
                  <a:lnTo>
                    <a:pt x="1144" y="292"/>
                  </a:lnTo>
                  <a:lnTo>
                    <a:pt x="1144" y="282"/>
                  </a:lnTo>
                  <a:lnTo>
                    <a:pt x="1113" y="261"/>
                  </a:lnTo>
                  <a:cubicBezTo>
                    <a:pt x="1103" y="261"/>
                    <a:pt x="1103" y="251"/>
                    <a:pt x="1093" y="251"/>
                  </a:cubicBezTo>
                  <a:cubicBezTo>
                    <a:pt x="1062" y="240"/>
                    <a:pt x="1052" y="240"/>
                    <a:pt x="1031" y="230"/>
                  </a:cubicBezTo>
                  <a:lnTo>
                    <a:pt x="990" y="209"/>
                  </a:lnTo>
                  <a:lnTo>
                    <a:pt x="897" y="178"/>
                  </a:lnTo>
                  <a:lnTo>
                    <a:pt x="526" y="34"/>
                  </a:lnTo>
                  <a:cubicBezTo>
                    <a:pt x="495" y="24"/>
                    <a:pt x="464" y="3"/>
                    <a:pt x="433" y="3"/>
                  </a:cubicBezTo>
                  <a:cubicBezTo>
                    <a:pt x="420" y="2"/>
                    <a:pt x="406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5" name="Google Shape;8825;p34"/>
            <p:cNvSpPr/>
            <p:nvPr/>
          </p:nvSpPr>
          <p:spPr>
            <a:xfrm>
              <a:off x="555387" y="3100271"/>
              <a:ext cx="78216" cy="82046"/>
            </a:xfrm>
            <a:custGeom>
              <a:avLst/>
              <a:gdLst/>
              <a:ahLst/>
              <a:cxnLst/>
              <a:rect l="l" t="t" r="r" b="b"/>
              <a:pathLst>
                <a:path w="1062" h="1114" extrusionOk="0">
                  <a:moveTo>
                    <a:pt x="363" y="0"/>
                  </a:moveTo>
                  <a:cubicBezTo>
                    <a:pt x="221" y="0"/>
                    <a:pt x="79" y="99"/>
                    <a:pt x="31" y="250"/>
                  </a:cubicBezTo>
                  <a:cubicBezTo>
                    <a:pt x="0" y="353"/>
                    <a:pt x="0" y="456"/>
                    <a:pt x="52" y="539"/>
                  </a:cubicBezTo>
                  <a:cubicBezTo>
                    <a:pt x="83" y="600"/>
                    <a:pt x="134" y="652"/>
                    <a:pt x="186" y="693"/>
                  </a:cubicBezTo>
                  <a:cubicBezTo>
                    <a:pt x="186" y="755"/>
                    <a:pt x="196" y="827"/>
                    <a:pt x="227" y="899"/>
                  </a:cubicBezTo>
                  <a:cubicBezTo>
                    <a:pt x="258" y="982"/>
                    <a:pt x="341" y="1054"/>
                    <a:pt x="433" y="1085"/>
                  </a:cubicBezTo>
                  <a:cubicBezTo>
                    <a:pt x="475" y="1104"/>
                    <a:pt x="519" y="1113"/>
                    <a:pt x="561" y="1113"/>
                  </a:cubicBezTo>
                  <a:cubicBezTo>
                    <a:pt x="676" y="1113"/>
                    <a:pt x="785" y="1048"/>
                    <a:pt x="845" y="951"/>
                  </a:cubicBezTo>
                  <a:lnTo>
                    <a:pt x="876" y="868"/>
                  </a:lnTo>
                  <a:lnTo>
                    <a:pt x="1041" y="343"/>
                  </a:lnTo>
                  <a:cubicBezTo>
                    <a:pt x="1062" y="312"/>
                    <a:pt x="1062" y="291"/>
                    <a:pt x="1062" y="250"/>
                  </a:cubicBezTo>
                  <a:lnTo>
                    <a:pt x="979" y="209"/>
                  </a:lnTo>
                  <a:lnTo>
                    <a:pt x="485" y="34"/>
                  </a:lnTo>
                  <a:cubicBezTo>
                    <a:pt x="454" y="23"/>
                    <a:pt x="433" y="23"/>
                    <a:pt x="402" y="3"/>
                  </a:cubicBezTo>
                  <a:cubicBezTo>
                    <a:pt x="389" y="1"/>
                    <a:pt x="376" y="0"/>
                    <a:pt x="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6" name="Google Shape;8826;p34"/>
            <p:cNvSpPr/>
            <p:nvPr/>
          </p:nvSpPr>
          <p:spPr>
            <a:xfrm>
              <a:off x="629773" y="3105868"/>
              <a:ext cx="84329" cy="87128"/>
            </a:xfrm>
            <a:custGeom>
              <a:avLst/>
              <a:gdLst/>
              <a:ahLst/>
              <a:cxnLst/>
              <a:rect l="l" t="t" r="r" b="b"/>
              <a:pathLst>
                <a:path w="1145" h="1183" extrusionOk="0">
                  <a:moveTo>
                    <a:pt x="706" y="0"/>
                  </a:moveTo>
                  <a:cubicBezTo>
                    <a:pt x="685" y="0"/>
                    <a:pt x="660" y="9"/>
                    <a:pt x="639" y="9"/>
                  </a:cubicBezTo>
                  <a:lnTo>
                    <a:pt x="258" y="71"/>
                  </a:lnTo>
                  <a:lnTo>
                    <a:pt x="155" y="81"/>
                  </a:lnTo>
                  <a:lnTo>
                    <a:pt x="114" y="92"/>
                  </a:lnTo>
                  <a:cubicBezTo>
                    <a:pt x="103" y="112"/>
                    <a:pt x="93" y="112"/>
                    <a:pt x="72" y="112"/>
                  </a:cubicBezTo>
                  <a:cubicBezTo>
                    <a:pt x="72" y="112"/>
                    <a:pt x="62" y="123"/>
                    <a:pt x="52" y="123"/>
                  </a:cubicBezTo>
                  <a:cubicBezTo>
                    <a:pt x="41" y="123"/>
                    <a:pt x="41" y="133"/>
                    <a:pt x="21" y="133"/>
                  </a:cubicBezTo>
                  <a:lnTo>
                    <a:pt x="0" y="154"/>
                  </a:lnTo>
                  <a:lnTo>
                    <a:pt x="0" y="174"/>
                  </a:lnTo>
                  <a:lnTo>
                    <a:pt x="0" y="195"/>
                  </a:lnTo>
                  <a:cubicBezTo>
                    <a:pt x="0" y="226"/>
                    <a:pt x="11" y="246"/>
                    <a:pt x="11" y="277"/>
                  </a:cubicBezTo>
                  <a:lnTo>
                    <a:pt x="21" y="318"/>
                  </a:lnTo>
                  <a:lnTo>
                    <a:pt x="52" y="421"/>
                  </a:lnTo>
                  <a:lnTo>
                    <a:pt x="124" y="834"/>
                  </a:lnTo>
                  <a:cubicBezTo>
                    <a:pt x="124" y="854"/>
                    <a:pt x="145" y="895"/>
                    <a:pt x="155" y="916"/>
                  </a:cubicBezTo>
                  <a:lnTo>
                    <a:pt x="155" y="937"/>
                  </a:lnTo>
                  <a:cubicBezTo>
                    <a:pt x="216" y="1086"/>
                    <a:pt x="360" y="1183"/>
                    <a:pt x="509" y="1183"/>
                  </a:cubicBezTo>
                  <a:cubicBezTo>
                    <a:pt x="535" y="1183"/>
                    <a:pt x="562" y="1180"/>
                    <a:pt x="588" y="1174"/>
                  </a:cubicBezTo>
                  <a:cubicBezTo>
                    <a:pt x="691" y="1153"/>
                    <a:pt x="783" y="1091"/>
                    <a:pt x="845" y="998"/>
                  </a:cubicBezTo>
                  <a:cubicBezTo>
                    <a:pt x="886" y="947"/>
                    <a:pt x="897" y="885"/>
                    <a:pt x="917" y="813"/>
                  </a:cubicBezTo>
                  <a:lnTo>
                    <a:pt x="917" y="803"/>
                  </a:lnTo>
                  <a:cubicBezTo>
                    <a:pt x="969" y="782"/>
                    <a:pt x="1020" y="731"/>
                    <a:pt x="1051" y="679"/>
                  </a:cubicBezTo>
                  <a:cubicBezTo>
                    <a:pt x="1123" y="586"/>
                    <a:pt x="1144" y="473"/>
                    <a:pt x="1123" y="349"/>
                  </a:cubicBezTo>
                  <a:cubicBezTo>
                    <a:pt x="1103" y="318"/>
                    <a:pt x="1092" y="287"/>
                    <a:pt x="1082" y="246"/>
                  </a:cubicBezTo>
                  <a:cubicBezTo>
                    <a:pt x="1020" y="112"/>
                    <a:pt x="886" y="20"/>
                    <a:pt x="732" y="9"/>
                  </a:cubicBezTo>
                  <a:cubicBezTo>
                    <a:pt x="725" y="2"/>
                    <a:pt x="716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7" name="Google Shape;8827;p34"/>
            <p:cNvSpPr/>
            <p:nvPr/>
          </p:nvSpPr>
          <p:spPr>
            <a:xfrm>
              <a:off x="634339" y="3110287"/>
              <a:ext cx="75933" cy="79395"/>
            </a:xfrm>
            <a:custGeom>
              <a:avLst/>
              <a:gdLst/>
              <a:ahLst/>
              <a:cxnLst/>
              <a:rect l="l" t="t" r="r" b="b"/>
              <a:pathLst>
                <a:path w="1031" h="1078" extrusionOk="0">
                  <a:moveTo>
                    <a:pt x="598" y="1"/>
                  </a:moveTo>
                  <a:lnTo>
                    <a:pt x="83" y="94"/>
                  </a:lnTo>
                  <a:cubicBezTo>
                    <a:pt x="52" y="94"/>
                    <a:pt x="31" y="104"/>
                    <a:pt x="0" y="114"/>
                  </a:cubicBezTo>
                  <a:cubicBezTo>
                    <a:pt x="0" y="145"/>
                    <a:pt x="0" y="166"/>
                    <a:pt x="10" y="207"/>
                  </a:cubicBezTo>
                  <a:lnTo>
                    <a:pt x="103" y="763"/>
                  </a:lnTo>
                  <a:cubicBezTo>
                    <a:pt x="103" y="784"/>
                    <a:pt x="113" y="815"/>
                    <a:pt x="134" y="846"/>
                  </a:cubicBezTo>
                  <a:cubicBezTo>
                    <a:pt x="188" y="982"/>
                    <a:pt x="323" y="1078"/>
                    <a:pt x="467" y="1078"/>
                  </a:cubicBezTo>
                  <a:cubicBezTo>
                    <a:pt x="486" y="1078"/>
                    <a:pt x="506" y="1076"/>
                    <a:pt x="526" y="1072"/>
                  </a:cubicBezTo>
                  <a:cubicBezTo>
                    <a:pt x="618" y="1052"/>
                    <a:pt x="711" y="990"/>
                    <a:pt x="752" y="918"/>
                  </a:cubicBezTo>
                  <a:cubicBezTo>
                    <a:pt x="783" y="866"/>
                    <a:pt x="804" y="784"/>
                    <a:pt x="814" y="722"/>
                  </a:cubicBezTo>
                  <a:cubicBezTo>
                    <a:pt x="876" y="691"/>
                    <a:pt x="927" y="640"/>
                    <a:pt x="958" y="588"/>
                  </a:cubicBezTo>
                  <a:cubicBezTo>
                    <a:pt x="1010" y="516"/>
                    <a:pt x="1030" y="413"/>
                    <a:pt x="1010" y="310"/>
                  </a:cubicBezTo>
                  <a:cubicBezTo>
                    <a:pt x="969" y="124"/>
                    <a:pt x="824" y="11"/>
                    <a:pt x="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8" name="Google Shape;8828;p34"/>
            <p:cNvSpPr/>
            <p:nvPr/>
          </p:nvSpPr>
          <p:spPr>
            <a:xfrm>
              <a:off x="591843" y="3034281"/>
              <a:ext cx="90369" cy="88969"/>
            </a:xfrm>
            <a:custGeom>
              <a:avLst/>
              <a:gdLst/>
              <a:ahLst/>
              <a:cxnLst/>
              <a:rect l="l" t="t" r="r" b="b"/>
              <a:pathLst>
                <a:path w="1227" h="1208" extrusionOk="0">
                  <a:moveTo>
                    <a:pt x="395" y="0"/>
                  </a:moveTo>
                  <a:cubicBezTo>
                    <a:pt x="305" y="0"/>
                    <a:pt x="219" y="33"/>
                    <a:pt x="165" y="105"/>
                  </a:cubicBezTo>
                  <a:cubicBezTo>
                    <a:pt x="31" y="229"/>
                    <a:pt x="0" y="435"/>
                    <a:pt x="72" y="621"/>
                  </a:cubicBezTo>
                  <a:lnTo>
                    <a:pt x="72" y="631"/>
                  </a:lnTo>
                  <a:cubicBezTo>
                    <a:pt x="93" y="662"/>
                    <a:pt x="103" y="682"/>
                    <a:pt x="124" y="713"/>
                  </a:cubicBezTo>
                  <a:lnTo>
                    <a:pt x="381" y="1033"/>
                  </a:lnTo>
                  <a:lnTo>
                    <a:pt x="453" y="1105"/>
                  </a:lnTo>
                  <a:lnTo>
                    <a:pt x="474" y="1136"/>
                  </a:lnTo>
                  <a:lnTo>
                    <a:pt x="526" y="1187"/>
                  </a:lnTo>
                  <a:cubicBezTo>
                    <a:pt x="536" y="1187"/>
                    <a:pt x="536" y="1198"/>
                    <a:pt x="556" y="1198"/>
                  </a:cubicBezTo>
                  <a:lnTo>
                    <a:pt x="567" y="1208"/>
                  </a:lnTo>
                  <a:lnTo>
                    <a:pt x="587" y="1198"/>
                  </a:lnTo>
                  <a:cubicBezTo>
                    <a:pt x="608" y="1198"/>
                    <a:pt x="608" y="1187"/>
                    <a:pt x="618" y="1187"/>
                  </a:cubicBezTo>
                  <a:cubicBezTo>
                    <a:pt x="629" y="1187"/>
                    <a:pt x="629" y="1167"/>
                    <a:pt x="639" y="1167"/>
                  </a:cubicBezTo>
                  <a:lnTo>
                    <a:pt x="670" y="1146"/>
                  </a:lnTo>
                  <a:lnTo>
                    <a:pt x="690" y="1126"/>
                  </a:lnTo>
                  <a:lnTo>
                    <a:pt x="773" y="1053"/>
                  </a:lnTo>
                  <a:lnTo>
                    <a:pt x="1072" y="796"/>
                  </a:lnTo>
                  <a:cubicBezTo>
                    <a:pt x="1092" y="775"/>
                    <a:pt x="1123" y="744"/>
                    <a:pt x="1134" y="724"/>
                  </a:cubicBezTo>
                  <a:cubicBezTo>
                    <a:pt x="1206" y="590"/>
                    <a:pt x="1226" y="425"/>
                    <a:pt x="1154" y="281"/>
                  </a:cubicBezTo>
                  <a:cubicBezTo>
                    <a:pt x="1134" y="260"/>
                    <a:pt x="1123" y="219"/>
                    <a:pt x="1092" y="198"/>
                  </a:cubicBezTo>
                  <a:cubicBezTo>
                    <a:pt x="1020" y="105"/>
                    <a:pt x="917" y="54"/>
                    <a:pt x="814" y="44"/>
                  </a:cubicBezTo>
                  <a:cubicBezTo>
                    <a:pt x="793" y="38"/>
                    <a:pt x="773" y="35"/>
                    <a:pt x="753" y="35"/>
                  </a:cubicBezTo>
                  <a:cubicBezTo>
                    <a:pt x="706" y="35"/>
                    <a:pt x="662" y="50"/>
                    <a:pt x="618" y="64"/>
                  </a:cubicBezTo>
                  <a:cubicBezTo>
                    <a:pt x="567" y="23"/>
                    <a:pt x="505" y="13"/>
                    <a:pt x="433" y="2"/>
                  </a:cubicBezTo>
                  <a:cubicBezTo>
                    <a:pt x="420" y="1"/>
                    <a:pt x="407" y="0"/>
                    <a:pt x="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9" name="Google Shape;8829;p34"/>
            <p:cNvSpPr/>
            <p:nvPr/>
          </p:nvSpPr>
          <p:spPr>
            <a:xfrm>
              <a:off x="593316" y="3038037"/>
              <a:ext cx="85066" cy="81457"/>
            </a:xfrm>
            <a:custGeom>
              <a:avLst/>
              <a:gdLst/>
              <a:ahLst/>
              <a:cxnLst/>
              <a:rect l="l" t="t" r="r" b="b"/>
              <a:pathLst>
                <a:path w="1155" h="1106" extrusionOk="0">
                  <a:moveTo>
                    <a:pt x="374" y="0"/>
                  </a:moveTo>
                  <a:cubicBezTo>
                    <a:pt x="302" y="0"/>
                    <a:pt x="225" y="26"/>
                    <a:pt x="155" y="96"/>
                  </a:cubicBezTo>
                  <a:cubicBezTo>
                    <a:pt x="32" y="209"/>
                    <a:pt x="1" y="405"/>
                    <a:pt x="83" y="539"/>
                  </a:cubicBezTo>
                  <a:cubicBezTo>
                    <a:pt x="93" y="570"/>
                    <a:pt x="104" y="590"/>
                    <a:pt x="135" y="621"/>
                  </a:cubicBezTo>
                  <a:lnTo>
                    <a:pt x="485" y="1044"/>
                  </a:lnTo>
                  <a:cubicBezTo>
                    <a:pt x="495" y="1075"/>
                    <a:pt x="516" y="1085"/>
                    <a:pt x="547" y="1105"/>
                  </a:cubicBezTo>
                  <a:cubicBezTo>
                    <a:pt x="567" y="1095"/>
                    <a:pt x="598" y="1085"/>
                    <a:pt x="609" y="1054"/>
                  </a:cubicBezTo>
                  <a:lnTo>
                    <a:pt x="1010" y="693"/>
                  </a:lnTo>
                  <a:cubicBezTo>
                    <a:pt x="1031" y="683"/>
                    <a:pt x="1052" y="662"/>
                    <a:pt x="1062" y="631"/>
                  </a:cubicBezTo>
                  <a:cubicBezTo>
                    <a:pt x="1155" y="487"/>
                    <a:pt x="1155" y="302"/>
                    <a:pt x="1031" y="168"/>
                  </a:cubicBezTo>
                  <a:cubicBezTo>
                    <a:pt x="969" y="96"/>
                    <a:pt x="877" y="44"/>
                    <a:pt x="794" y="44"/>
                  </a:cubicBezTo>
                  <a:cubicBezTo>
                    <a:pt x="722" y="44"/>
                    <a:pt x="660" y="44"/>
                    <a:pt x="598" y="75"/>
                  </a:cubicBezTo>
                  <a:cubicBezTo>
                    <a:pt x="547" y="44"/>
                    <a:pt x="485" y="13"/>
                    <a:pt x="413" y="3"/>
                  </a:cubicBezTo>
                  <a:cubicBezTo>
                    <a:pt x="400" y="1"/>
                    <a:pt x="387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0" name="Google Shape;8830;p34"/>
            <p:cNvSpPr/>
            <p:nvPr/>
          </p:nvSpPr>
          <p:spPr>
            <a:xfrm>
              <a:off x="565256" y="3137243"/>
              <a:ext cx="60761" cy="49566"/>
            </a:xfrm>
            <a:custGeom>
              <a:avLst/>
              <a:gdLst/>
              <a:ahLst/>
              <a:cxnLst/>
              <a:rect l="l" t="t" r="r" b="b"/>
              <a:pathLst>
                <a:path w="825" h="673" extrusionOk="0">
                  <a:moveTo>
                    <a:pt x="358" y="0"/>
                  </a:moveTo>
                  <a:cubicBezTo>
                    <a:pt x="305" y="0"/>
                    <a:pt x="253" y="12"/>
                    <a:pt x="207" y="37"/>
                  </a:cubicBezTo>
                  <a:cubicBezTo>
                    <a:pt x="145" y="57"/>
                    <a:pt x="93" y="119"/>
                    <a:pt x="42" y="202"/>
                  </a:cubicBezTo>
                  <a:cubicBezTo>
                    <a:pt x="21" y="222"/>
                    <a:pt x="11" y="263"/>
                    <a:pt x="0" y="305"/>
                  </a:cubicBezTo>
                  <a:cubicBezTo>
                    <a:pt x="11" y="356"/>
                    <a:pt x="21" y="387"/>
                    <a:pt x="42" y="428"/>
                  </a:cubicBezTo>
                  <a:cubicBezTo>
                    <a:pt x="93" y="531"/>
                    <a:pt x="165" y="614"/>
                    <a:pt x="268" y="645"/>
                  </a:cubicBezTo>
                  <a:cubicBezTo>
                    <a:pt x="317" y="664"/>
                    <a:pt x="366" y="672"/>
                    <a:pt x="413" y="672"/>
                  </a:cubicBezTo>
                  <a:cubicBezTo>
                    <a:pt x="545" y="672"/>
                    <a:pt x="666" y="601"/>
                    <a:pt x="742" y="480"/>
                  </a:cubicBezTo>
                  <a:cubicBezTo>
                    <a:pt x="763" y="459"/>
                    <a:pt x="773" y="418"/>
                    <a:pt x="784" y="387"/>
                  </a:cubicBezTo>
                  <a:lnTo>
                    <a:pt x="825" y="274"/>
                  </a:lnTo>
                  <a:cubicBezTo>
                    <a:pt x="814" y="253"/>
                    <a:pt x="794" y="243"/>
                    <a:pt x="784" y="222"/>
                  </a:cubicBezTo>
                  <a:cubicBezTo>
                    <a:pt x="663" y="86"/>
                    <a:pt x="504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1" name="Google Shape;8831;p34"/>
            <p:cNvSpPr/>
            <p:nvPr/>
          </p:nvSpPr>
          <p:spPr>
            <a:xfrm>
              <a:off x="625943" y="3036859"/>
              <a:ext cx="88896" cy="130434"/>
            </a:xfrm>
            <a:custGeom>
              <a:avLst/>
              <a:gdLst/>
              <a:ahLst/>
              <a:cxnLst/>
              <a:rect l="l" t="t" r="r" b="b"/>
              <a:pathLst>
                <a:path w="1207" h="1771" extrusionOk="0">
                  <a:moveTo>
                    <a:pt x="305" y="0"/>
                  </a:moveTo>
                  <a:cubicBezTo>
                    <a:pt x="258" y="0"/>
                    <a:pt x="209" y="15"/>
                    <a:pt x="166" y="29"/>
                  </a:cubicBezTo>
                  <a:cubicBezTo>
                    <a:pt x="155" y="40"/>
                    <a:pt x="145" y="60"/>
                    <a:pt x="155" y="81"/>
                  </a:cubicBezTo>
                  <a:cubicBezTo>
                    <a:pt x="1" y="297"/>
                    <a:pt x="1" y="689"/>
                    <a:pt x="155" y="1060"/>
                  </a:cubicBezTo>
                  <a:cubicBezTo>
                    <a:pt x="155" y="1070"/>
                    <a:pt x="166" y="1091"/>
                    <a:pt x="166" y="1101"/>
                  </a:cubicBezTo>
                  <a:cubicBezTo>
                    <a:pt x="166" y="1111"/>
                    <a:pt x="176" y="1121"/>
                    <a:pt x="176" y="1142"/>
                  </a:cubicBezTo>
                  <a:cubicBezTo>
                    <a:pt x="372" y="1513"/>
                    <a:pt x="660" y="1740"/>
                    <a:pt x="928" y="1771"/>
                  </a:cubicBezTo>
                  <a:lnTo>
                    <a:pt x="980" y="1771"/>
                  </a:lnTo>
                  <a:lnTo>
                    <a:pt x="980" y="1750"/>
                  </a:lnTo>
                  <a:cubicBezTo>
                    <a:pt x="1031" y="1729"/>
                    <a:pt x="1083" y="1678"/>
                    <a:pt x="1124" y="1626"/>
                  </a:cubicBezTo>
                  <a:cubicBezTo>
                    <a:pt x="1186" y="1534"/>
                    <a:pt x="1206" y="1420"/>
                    <a:pt x="1186" y="1307"/>
                  </a:cubicBezTo>
                  <a:cubicBezTo>
                    <a:pt x="1175" y="1266"/>
                    <a:pt x="1155" y="1235"/>
                    <a:pt x="1144" y="1204"/>
                  </a:cubicBezTo>
                  <a:cubicBezTo>
                    <a:pt x="1083" y="1060"/>
                    <a:pt x="949" y="967"/>
                    <a:pt x="794" y="957"/>
                  </a:cubicBezTo>
                  <a:cubicBezTo>
                    <a:pt x="787" y="953"/>
                    <a:pt x="778" y="952"/>
                    <a:pt x="768" y="952"/>
                  </a:cubicBezTo>
                  <a:cubicBezTo>
                    <a:pt x="748" y="952"/>
                    <a:pt x="725" y="957"/>
                    <a:pt x="712" y="957"/>
                  </a:cubicBezTo>
                  <a:lnTo>
                    <a:pt x="320" y="1018"/>
                  </a:lnTo>
                  <a:lnTo>
                    <a:pt x="619" y="761"/>
                  </a:lnTo>
                  <a:cubicBezTo>
                    <a:pt x="640" y="740"/>
                    <a:pt x="671" y="709"/>
                    <a:pt x="681" y="689"/>
                  </a:cubicBezTo>
                  <a:cubicBezTo>
                    <a:pt x="763" y="555"/>
                    <a:pt x="774" y="390"/>
                    <a:pt x="712" y="246"/>
                  </a:cubicBezTo>
                  <a:cubicBezTo>
                    <a:pt x="681" y="225"/>
                    <a:pt x="671" y="184"/>
                    <a:pt x="640" y="163"/>
                  </a:cubicBezTo>
                  <a:cubicBezTo>
                    <a:pt x="567" y="70"/>
                    <a:pt x="464" y="19"/>
                    <a:pt x="361" y="9"/>
                  </a:cubicBezTo>
                  <a:cubicBezTo>
                    <a:pt x="343" y="3"/>
                    <a:pt x="324" y="0"/>
                    <a:pt x="3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2" name="Google Shape;8832;p34"/>
            <p:cNvSpPr/>
            <p:nvPr/>
          </p:nvSpPr>
          <p:spPr>
            <a:xfrm>
              <a:off x="496983" y="3060279"/>
              <a:ext cx="138167" cy="65254"/>
            </a:xfrm>
            <a:custGeom>
              <a:avLst/>
              <a:gdLst/>
              <a:ahLst/>
              <a:cxnLst/>
              <a:rect l="l" t="t" r="r" b="b"/>
              <a:pathLst>
                <a:path w="1876" h="886" extrusionOk="0">
                  <a:moveTo>
                    <a:pt x="247" y="0"/>
                  </a:moveTo>
                  <a:cubicBezTo>
                    <a:pt x="166" y="0"/>
                    <a:pt x="84" y="7"/>
                    <a:pt x="0" y="20"/>
                  </a:cubicBezTo>
                  <a:lnTo>
                    <a:pt x="0" y="175"/>
                  </a:lnTo>
                  <a:cubicBezTo>
                    <a:pt x="0" y="175"/>
                    <a:pt x="112" y="128"/>
                    <a:pt x="312" y="128"/>
                  </a:cubicBezTo>
                  <a:cubicBezTo>
                    <a:pt x="635" y="128"/>
                    <a:pt x="1188" y="250"/>
                    <a:pt x="1875" y="886"/>
                  </a:cubicBezTo>
                  <a:cubicBezTo>
                    <a:pt x="1875" y="886"/>
                    <a:pt x="1200" y="0"/>
                    <a:pt x="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33" name="Google Shape;8833;p34"/>
          <p:cNvSpPr txBox="1">
            <a:spLocks noGrp="1"/>
          </p:cNvSpPr>
          <p:nvPr>
            <p:ph type="title" idx="4294967295"/>
          </p:nvPr>
        </p:nvSpPr>
        <p:spPr>
          <a:xfrm>
            <a:off x="831700" y="1676542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01</a:t>
            </a:r>
            <a:endParaRPr dirty="0"/>
          </a:p>
        </p:txBody>
      </p:sp>
      <p:sp>
        <p:nvSpPr>
          <p:cNvPr id="8834" name="Google Shape;8834;p34"/>
          <p:cNvSpPr txBox="1">
            <a:spLocks noGrp="1"/>
          </p:cNvSpPr>
          <p:nvPr>
            <p:ph type="title" idx="4294967295"/>
          </p:nvPr>
        </p:nvSpPr>
        <p:spPr>
          <a:xfrm>
            <a:off x="2638475" y="1940567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835" name="Google Shape;8835;p34"/>
          <p:cNvSpPr txBox="1">
            <a:spLocks noGrp="1"/>
          </p:cNvSpPr>
          <p:nvPr>
            <p:ph type="title" idx="4294967295"/>
          </p:nvPr>
        </p:nvSpPr>
        <p:spPr>
          <a:xfrm>
            <a:off x="4270062" y="1940567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836" name="Google Shape;8836;p34"/>
          <p:cNvSpPr txBox="1">
            <a:spLocks noGrp="1"/>
          </p:cNvSpPr>
          <p:nvPr>
            <p:ph type="title" idx="4294967295"/>
          </p:nvPr>
        </p:nvSpPr>
        <p:spPr>
          <a:xfrm>
            <a:off x="6048100" y="1394125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8837" name="Google Shape;8837;p34"/>
          <p:cNvSpPr txBox="1">
            <a:spLocks noGrp="1"/>
          </p:cNvSpPr>
          <p:nvPr>
            <p:ph type="title" idx="4294967295"/>
          </p:nvPr>
        </p:nvSpPr>
        <p:spPr>
          <a:xfrm>
            <a:off x="7933612" y="1900342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8838" name="Google Shape;8838;p34"/>
          <p:cNvSpPr txBox="1">
            <a:spLocks noGrp="1"/>
          </p:cNvSpPr>
          <p:nvPr>
            <p:ph type="subTitle" idx="4294967295"/>
          </p:nvPr>
        </p:nvSpPr>
        <p:spPr>
          <a:xfrm>
            <a:off x="577900" y="2302525"/>
            <a:ext cx="1299900" cy="802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smtClean="0"/>
              <a:t>Contexte du projet</a:t>
            </a:r>
          </a:p>
        </p:txBody>
      </p:sp>
      <p:sp>
        <p:nvSpPr>
          <p:cNvPr id="8839" name="Google Shape;8839;p34"/>
          <p:cNvSpPr txBox="1">
            <a:spLocks noGrp="1"/>
          </p:cNvSpPr>
          <p:nvPr>
            <p:ph type="subTitle" idx="4294967295"/>
          </p:nvPr>
        </p:nvSpPr>
        <p:spPr>
          <a:xfrm>
            <a:off x="2342025" y="2451575"/>
            <a:ext cx="1299900" cy="14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Analyse </a:t>
            </a:r>
            <a:r>
              <a:rPr lang="en" b="1" dirty="0" smtClean="0"/>
              <a:t>conceptuelle et méthodologie </a:t>
            </a:r>
            <a:endParaRPr b="1" dirty="0"/>
          </a:p>
        </p:txBody>
      </p:sp>
      <p:sp>
        <p:nvSpPr>
          <p:cNvPr id="8840" name="Google Shape;8840;p34"/>
          <p:cNvSpPr txBox="1">
            <a:spLocks noGrp="1"/>
          </p:cNvSpPr>
          <p:nvPr>
            <p:ph type="subTitle" idx="4294967295"/>
          </p:nvPr>
        </p:nvSpPr>
        <p:spPr>
          <a:xfrm>
            <a:off x="4017875" y="2643775"/>
            <a:ext cx="15078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/>
              <a:t>Environnements </a:t>
            </a:r>
            <a:r>
              <a:rPr lang="en" b="1" dirty="0" smtClean="0"/>
              <a:t>techniques</a:t>
            </a:r>
            <a:endParaRPr b="1" dirty="0"/>
          </a:p>
        </p:txBody>
      </p:sp>
      <p:sp>
        <p:nvSpPr>
          <p:cNvPr id="8841" name="Google Shape;8841;p34"/>
          <p:cNvSpPr txBox="1">
            <a:spLocks noGrp="1"/>
          </p:cNvSpPr>
          <p:nvPr>
            <p:ph type="subTitle" idx="4294967295"/>
          </p:nvPr>
        </p:nvSpPr>
        <p:spPr>
          <a:xfrm>
            <a:off x="5881830" y="2034646"/>
            <a:ext cx="1507800" cy="864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 smtClean="0"/>
              <a:t>Présentation des maquettes et </a:t>
            </a:r>
            <a:r>
              <a:rPr lang="en" b="1" dirty="0" smtClean="0"/>
              <a:t>solution Proposées</a:t>
            </a:r>
            <a:endParaRPr b="1" dirty="0"/>
          </a:p>
        </p:txBody>
      </p:sp>
      <p:sp>
        <p:nvSpPr>
          <p:cNvPr id="8842" name="Google Shape;8842;p34"/>
          <p:cNvSpPr txBox="1">
            <a:spLocks noGrp="1"/>
          </p:cNvSpPr>
          <p:nvPr>
            <p:ph type="subTitle" idx="4294967295"/>
          </p:nvPr>
        </p:nvSpPr>
        <p:spPr>
          <a:xfrm>
            <a:off x="7575862" y="2558750"/>
            <a:ext cx="15078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/>
              <a:t>Conclusion</a:t>
            </a:r>
            <a:endParaRPr b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57" y="3590926"/>
            <a:ext cx="1904068" cy="120355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0" y="3403146"/>
            <a:ext cx="2059062" cy="13727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/>
                                        <p:tgtEl>
                                          <p:spTgt spid="8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88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7" name="Google Shape;8847;p35"/>
          <p:cNvSpPr txBox="1">
            <a:spLocks noGrp="1"/>
          </p:cNvSpPr>
          <p:nvPr>
            <p:ph type="subTitle" idx="1"/>
          </p:nvPr>
        </p:nvSpPr>
        <p:spPr>
          <a:xfrm>
            <a:off x="1410128" y="2295525"/>
            <a:ext cx="6200775" cy="1154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1400" dirty="0"/>
              <a:t>Les denrées sont des produits de première nécessité dans le quotidien de l’être humain. Dans le contexte malien, l’accès aux denrées est devenu difficile pour des raisons </a:t>
            </a:r>
            <a:r>
              <a:rPr lang="fr-FR" sz="1400" dirty="0" smtClean="0"/>
              <a:t>d’exportation massive des produits, </a:t>
            </a:r>
            <a:r>
              <a:rPr lang="fr-FR" sz="1400" dirty="0"/>
              <a:t>des difficultés d’acheminement, les embargos et surtout avec l’avènement du COVID-19</a:t>
            </a:r>
          </a:p>
          <a:p>
            <a:pPr algn="just"/>
            <a:r>
              <a:rPr lang="fr-FR" dirty="0"/>
              <a:t> </a:t>
            </a: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48" name="Google Shape;8848;p35"/>
          <p:cNvSpPr txBox="1">
            <a:spLocks noGrp="1"/>
          </p:cNvSpPr>
          <p:nvPr>
            <p:ph type="title"/>
          </p:nvPr>
        </p:nvSpPr>
        <p:spPr>
          <a:xfrm>
            <a:off x="2414169" y="1497738"/>
            <a:ext cx="4192694" cy="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1- Contexte du projet</a:t>
            </a:r>
            <a:endParaRPr sz="2400" dirty="0"/>
          </a:p>
        </p:txBody>
      </p:sp>
      <p:sp>
        <p:nvSpPr>
          <p:cNvPr id="8849" name="Google Shape;8849;p35"/>
          <p:cNvSpPr/>
          <p:nvPr/>
        </p:nvSpPr>
        <p:spPr>
          <a:xfrm>
            <a:off x="2704138" y="998199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0" name="Google Shape;8850;p35"/>
          <p:cNvSpPr/>
          <p:nvPr/>
        </p:nvSpPr>
        <p:spPr>
          <a:xfrm>
            <a:off x="2537137" y="3869069"/>
            <a:ext cx="101275" cy="94626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1" name="Google Shape;8851;p35"/>
          <p:cNvSpPr/>
          <p:nvPr/>
        </p:nvSpPr>
        <p:spPr>
          <a:xfrm>
            <a:off x="817238" y="2750861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2" name="Google Shape;8852;p35"/>
          <p:cNvSpPr/>
          <p:nvPr/>
        </p:nvSpPr>
        <p:spPr>
          <a:xfrm flipH="1">
            <a:off x="6370741" y="998199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3" name="Google Shape;8853;p35"/>
          <p:cNvSpPr/>
          <p:nvPr/>
        </p:nvSpPr>
        <p:spPr>
          <a:xfrm flipH="1">
            <a:off x="6505588" y="3869069"/>
            <a:ext cx="101275" cy="94626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4" name="Google Shape;8854;p35"/>
          <p:cNvSpPr/>
          <p:nvPr/>
        </p:nvSpPr>
        <p:spPr>
          <a:xfrm flipH="1">
            <a:off x="8807741" y="2750861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9" name="Google Shape;8859;p36"/>
          <p:cNvSpPr txBox="1">
            <a:spLocks noGrp="1"/>
          </p:cNvSpPr>
          <p:nvPr>
            <p:ph type="title"/>
          </p:nvPr>
        </p:nvSpPr>
        <p:spPr>
          <a:xfrm>
            <a:off x="3618823" y="466232"/>
            <a:ext cx="2690174" cy="416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problematique</a:t>
            </a:r>
            <a:endParaRPr sz="2000" dirty="0"/>
          </a:p>
        </p:txBody>
      </p:sp>
      <p:sp>
        <p:nvSpPr>
          <p:cNvPr id="8860" name="Google Shape;8860;p36"/>
          <p:cNvSpPr txBox="1">
            <a:spLocks noGrp="1"/>
          </p:cNvSpPr>
          <p:nvPr>
            <p:ph type="subTitle" idx="3"/>
          </p:nvPr>
        </p:nvSpPr>
        <p:spPr>
          <a:xfrm>
            <a:off x="1042994" y="1288969"/>
            <a:ext cx="6922388" cy="22991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-FR" sz="1800" dirty="0" smtClean="0"/>
              <a:t>Face à ces différents constats, il est plus que nécessaire de mettre à la disposition du consommateur malien des solutions qui vont leur permettre de pouvoir se procurer des denrées partout au Mali. Partant de cette </a:t>
            </a:r>
            <a:r>
              <a:rPr lang="fr-FR" sz="1800" dirty="0" smtClean="0"/>
              <a:t>problématique nous nous posons la question suivante :</a:t>
            </a:r>
            <a:endParaRPr lang="fr-FR" sz="1800" dirty="0"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-FR" sz="1800" b="1" dirty="0" smtClean="0"/>
              <a:t>Quel(s) outil(s</a:t>
            </a:r>
            <a:r>
              <a:rPr lang="fr-FR" sz="1800" b="1" dirty="0" smtClean="0"/>
              <a:t>) ou technologie </a:t>
            </a:r>
            <a:r>
              <a:rPr lang="fr-FR" sz="1800" b="1" dirty="0" smtClean="0"/>
              <a:t>proposer pour faciliter l’accès aux denrées ?</a:t>
            </a:r>
            <a:endParaRPr sz="1800" b="1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13" y="185212"/>
            <a:ext cx="1764254" cy="1176169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295" y="119177"/>
            <a:ext cx="1764254" cy="1176169"/>
          </a:xfrm>
          <a:prstGeom prst="rect">
            <a:avLst/>
          </a:prstGeom>
        </p:spPr>
      </p:pic>
      <p:sp>
        <p:nvSpPr>
          <p:cNvPr id="26" name="Google Shape;8859;p36"/>
          <p:cNvSpPr txBox="1">
            <a:spLocks/>
          </p:cNvSpPr>
          <p:nvPr/>
        </p:nvSpPr>
        <p:spPr>
          <a:xfrm>
            <a:off x="2899165" y="431747"/>
            <a:ext cx="719658" cy="450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endParaRPr lang="fr-FR"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61" name="Google Shape;8861;p36"/>
          <p:cNvGrpSpPr/>
          <p:nvPr/>
        </p:nvGrpSpPr>
        <p:grpSpPr>
          <a:xfrm flipH="1">
            <a:off x="8021555" y="621302"/>
            <a:ext cx="372314" cy="271228"/>
            <a:chOff x="496983" y="3034281"/>
            <a:chExt cx="217855" cy="158715"/>
          </a:xfrm>
        </p:grpSpPr>
        <p:sp>
          <p:nvSpPr>
            <p:cNvPr id="8862" name="Google Shape;8862;p36"/>
            <p:cNvSpPr/>
            <p:nvPr/>
          </p:nvSpPr>
          <p:spPr>
            <a:xfrm>
              <a:off x="553104" y="3096441"/>
              <a:ext cx="84329" cy="89632"/>
            </a:xfrm>
            <a:custGeom>
              <a:avLst/>
              <a:gdLst/>
              <a:ahLst/>
              <a:cxnLst/>
              <a:rect l="l" t="t" r="r" b="b"/>
              <a:pathLst>
                <a:path w="1145" h="1217" extrusionOk="0">
                  <a:moveTo>
                    <a:pt x="392" y="1"/>
                  </a:moveTo>
                  <a:cubicBezTo>
                    <a:pt x="230" y="1"/>
                    <a:pt x="69" y="111"/>
                    <a:pt x="21" y="292"/>
                  </a:cubicBezTo>
                  <a:cubicBezTo>
                    <a:pt x="1" y="395"/>
                    <a:pt x="1" y="508"/>
                    <a:pt x="52" y="611"/>
                  </a:cubicBezTo>
                  <a:cubicBezTo>
                    <a:pt x="83" y="663"/>
                    <a:pt x="124" y="725"/>
                    <a:pt x="176" y="766"/>
                  </a:cubicBezTo>
                  <a:lnTo>
                    <a:pt x="176" y="848"/>
                  </a:lnTo>
                  <a:cubicBezTo>
                    <a:pt x="186" y="900"/>
                    <a:pt x="207" y="931"/>
                    <a:pt x="217" y="972"/>
                  </a:cubicBezTo>
                  <a:cubicBezTo>
                    <a:pt x="268" y="1075"/>
                    <a:pt x="341" y="1157"/>
                    <a:pt x="444" y="1188"/>
                  </a:cubicBezTo>
                  <a:cubicBezTo>
                    <a:pt x="492" y="1207"/>
                    <a:pt x="542" y="1216"/>
                    <a:pt x="590" y="1216"/>
                  </a:cubicBezTo>
                  <a:cubicBezTo>
                    <a:pt x="725" y="1216"/>
                    <a:pt x="852" y="1145"/>
                    <a:pt x="928" y="1023"/>
                  </a:cubicBezTo>
                  <a:cubicBezTo>
                    <a:pt x="938" y="1003"/>
                    <a:pt x="949" y="962"/>
                    <a:pt x="959" y="931"/>
                  </a:cubicBezTo>
                  <a:lnTo>
                    <a:pt x="1000" y="817"/>
                  </a:lnTo>
                  <a:lnTo>
                    <a:pt x="1093" y="549"/>
                  </a:lnTo>
                  <a:lnTo>
                    <a:pt x="1113" y="446"/>
                  </a:lnTo>
                  <a:lnTo>
                    <a:pt x="1134" y="405"/>
                  </a:lnTo>
                  <a:cubicBezTo>
                    <a:pt x="1134" y="395"/>
                    <a:pt x="1144" y="364"/>
                    <a:pt x="1144" y="343"/>
                  </a:cubicBezTo>
                  <a:lnTo>
                    <a:pt x="1144" y="312"/>
                  </a:lnTo>
                  <a:lnTo>
                    <a:pt x="1144" y="292"/>
                  </a:lnTo>
                  <a:lnTo>
                    <a:pt x="1144" y="282"/>
                  </a:lnTo>
                  <a:lnTo>
                    <a:pt x="1113" y="261"/>
                  </a:lnTo>
                  <a:cubicBezTo>
                    <a:pt x="1103" y="261"/>
                    <a:pt x="1103" y="251"/>
                    <a:pt x="1093" y="251"/>
                  </a:cubicBezTo>
                  <a:cubicBezTo>
                    <a:pt x="1062" y="240"/>
                    <a:pt x="1052" y="240"/>
                    <a:pt x="1031" y="230"/>
                  </a:cubicBezTo>
                  <a:lnTo>
                    <a:pt x="990" y="209"/>
                  </a:lnTo>
                  <a:lnTo>
                    <a:pt x="897" y="178"/>
                  </a:lnTo>
                  <a:lnTo>
                    <a:pt x="526" y="34"/>
                  </a:lnTo>
                  <a:cubicBezTo>
                    <a:pt x="495" y="24"/>
                    <a:pt x="464" y="3"/>
                    <a:pt x="433" y="3"/>
                  </a:cubicBezTo>
                  <a:cubicBezTo>
                    <a:pt x="420" y="2"/>
                    <a:pt x="406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3" name="Google Shape;8863;p36"/>
            <p:cNvSpPr/>
            <p:nvPr/>
          </p:nvSpPr>
          <p:spPr>
            <a:xfrm>
              <a:off x="555387" y="3100271"/>
              <a:ext cx="78216" cy="82046"/>
            </a:xfrm>
            <a:custGeom>
              <a:avLst/>
              <a:gdLst/>
              <a:ahLst/>
              <a:cxnLst/>
              <a:rect l="l" t="t" r="r" b="b"/>
              <a:pathLst>
                <a:path w="1062" h="1114" extrusionOk="0">
                  <a:moveTo>
                    <a:pt x="363" y="0"/>
                  </a:moveTo>
                  <a:cubicBezTo>
                    <a:pt x="221" y="0"/>
                    <a:pt x="79" y="99"/>
                    <a:pt x="31" y="250"/>
                  </a:cubicBezTo>
                  <a:cubicBezTo>
                    <a:pt x="0" y="353"/>
                    <a:pt x="0" y="456"/>
                    <a:pt x="52" y="539"/>
                  </a:cubicBezTo>
                  <a:cubicBezTo>
                    <a:pt x="83" y="600"/>
                    <a:pt x="134" y="652"/>
                    <a:pt x="186" y="693"/>
                  </a:cubicBezTo>
                  <a:cubicBezTo>
                    <a:pt x="186" y="755"/>
                    <a:pt x="196" y="827"/>
                    <a:pt x="227" y="899"/>
                  </a:cubicBezTo>
                  <a:cubicBezTo>
                    <a:pt x="258" y="982"/>
                    <a:pt x="341" y="1054"/>
                    <a:pt x="433" y="1085"/>
                  </a:cubicBezTo>
                  <a:cubicBezTo>
                    <a:pt x="475" y="1104"/>
                    <a:pt x="519" y="1113"/>
                    <a:pt x="561" y="1113"/>
                  </a:cubicBezTo>
                  <a:cubicBezTo>
                    <a:pt x="676" y="1113"/>
                    <a:pt x="785" y="1048"/>
                    <a:pt x="845" y="951"/>
                  </a:cubicBezTo>
                  <a:lnTo>
                    <a:pt x="876" y="868"/>
                  </a:lnTo>
                  <a:lnTo>
                    <a:pt x="1041" y="343"/>
                  </a:lnTo>
                  <a:cubicBezTo>
                    <a:pt x="1062" y="312"/>
                    <a:pt x="1062" y="291"/>
                    <a:pt x="1062" y="250"/>
                  </a:cubicBezTo>
                  <a:lnTo>
                    <a:pt x="979" y="209"/>
                  </a:lnTo>
                  <a:lnTo>
                    <a:pt x="485" y="34"/>
                  </a:lnTo>
                  <a:cubicBezTo>
                    <a:pt x="454" y="23"/>
                    <a:pt x="433" y="23"/>
                    <a:pt x="402" y="3"/>
                  </a:cubicBezTo>
                  <a:cubicBezTo>
                    <a:pt x="389" y="1"/>
                    <a:pt x="376" y="0"/>
                    <a:pt x="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4" name="Google Shape;8864;p36"/>
            <p:cNvSpPr/>
            <p:nvPr/>
          </p:nvSpPr>
          <p:spPr>
            <a:xfrm>
              <a:off x="629773" y="3105868"/>
              <a:ext cx="84329" cy="87128"/>
            </a:xfrm>
            <a:custGeom>
              <a:avLst/>
              <a:gdLst/>
              <a:ahLst/>
              <a:cxnLst/>
              <a:rect l="l" t="t" r="r" b="b"/>
              <a:pathLst>
                <a:path w="1145" h="1183" extrusionOk="0">
                  <a:moveTo>
                    <a:pt x="706" y="0"/>
                  </a:moveTo>
                  <a:cubicBezTo>
                    <a:pt x="685" y="0"/>
                    <a:pt x="660" y="9"/>
                    <a:pt x="639" y="9"/>
                  </a:cubicBezTo>
                  <a:lnTo>
                    <a:pt x="258" y="71"/>
                  </a:lnTo>
                  <a:lnTo>
                    <a:pt x="155" y="81"/>
                  </a:lnTo>
                  <a:lnTo>
                    <a:pt x="114" y="92"/>
                  </a:lnTo>
                  <a:cubicBezTo>
                    <a:pt x="103" y="112"/>
                    <a:pt x="93" y="112"/>
                    <a:pt x="72" y="112"/>
                  </a:cubicBezTo>
                  <a:cubicBezTo>
                    <a:pt x="72" y="112"/>
                    <a:pt x="62" y="123"/>
                    <a:pt x="52" y="123"/>
                  </a:cubicBezTo>
                  <a:cubicBezTo>
                    <a:pt x="41" y="123"/>
                    <a:pt x="41" y="133"/>
                    <a:pt x="21" y="133"/>
                  </a:cubicBezTo>
                  <a:lnTo>
                    <a:pt x="0" y="154"/>
                  </a:lnTo>
                  <a:lnTo>
                    <a:pt x="0" y="174"/>
                  </a:lnTo>
                  <a:lnTo>
                    <a:pt x="0" y="195"/>
                  </a:lnTo>
                  <a:cubicBezTo>
                    <a:pt x="0" y="226"/>
                    <a:pt x="11" y="246"/>
                    <a:pt x="11" y="277"/>
                  </a:cubicBezTo>
                  <a:lnTo>
                    <a:pt x="21" y="318"/>
                  </a:lnTo>
                  <a:lnTo>
                    <a:pt x="52" y="421"/>
                  </a:lnTo>
                  <a:lnTo>
                    <a:pt x="124" y="834"/>
                  </a:lnTo>
                  <a:cubicBezTo>
                    <a:pt x="124" y="854"/>
                    <a:pt x="145" y="895"/>
                    <a:pt x="155" y="916"/>
                  </a:cubicBezTo>
                  <a:lnTo>
                    <a:pt x="155" y="937"/>
                  </a:lnTo>
                  <a:cubicBezTo>
                    <a:pt x="216" y="1086"/>
                    <a:pt x="360" y="1183"/>
                    <a:pt x="509" y="1183"/>
                  </a:cubicBezTo>
                  <a:cubicBezTo>
                    <a:pt x="535" y="1183"/>
                    <a:pt x="562" y="1180"/>
                    <a:pt x="588" y="1174"/>
                  </a:cubicBezTo>
                  <a:cubicBezTo>
                    <a:pt x="691" y="1153"/>
                    <a:pt x="783" y="1091"/>
                    <a:pt x="845" y="998"/>
                  </a:cubicBezTo>
                  <a:cubicBezTo>
                    <a:pt x="886" y="947"/>
                    <a:pt x="897" y="885"/>
                    <a:pt x="917" y="813"/>
                  </a:cubicBezTo>
                  <a:lnTo>
                    <a:pt x="917" y="803"/>
                  </a:lnTo>
                  <a:cubicBezTo>
                    <a:pt x="969" y="782"/>
                    <a:pt x="1020" y="731"/>
                    <a:pt x="1051" y="679"/>
                  </a:cubicBezTo>
                  <a:cubicBezTo>
                    <a:pt x="1123" y="586"/>
                    <a:pt x="1144" y="473"/>
                    <a:pt x="1123" y="349"/>
                  </a:cubicBezTo>
                  <a:cubicBezTo>
                    <a:pt x="1103" y="318"/>
                    <a:pt x="1092" y="287"/>
                    <a:pt x="1082" y="246"/>
                  </a:cubicBezTo>
                  <a:cubicBezTo>
                    <a:pt x="1020" y="112"/>
                    <a:pt x="886" y="20"/>
                    <a:pt x="732" y="9"/>
                  </a:cubicBezTo>
                  <a:cubicBezTo>
                    <a:pt x="725" y="2"/>
                    <a:pt x="716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5" name="Google Shape;8865;p36"/>
            <p:cNvSpPr/>
            <p:nvPr/>
          </p:nvSpPr>
          <p:spPr>
            <a:xfrm>
              <a:off x="634339" y="3110287"/>
              <a:ext cx="75933" cy="79395"/>
            </a:xfrm>
            <a:custGeom>
              <a:avLst/>
              <a:gdLst/>
              <a:ahLst/>
              <a:cxnLst/>
              <a:rect l="l" t="t" r="r" b="b"/>
              <a:pathLst>
                <a:path w="1031" h="1078" extrusionOk="0">
                  <a:moveTo>
                    <a:pt x="598" y="1"/>
                  </a:moveTo>
                  <a:lnTo>
                    <a:pt x="83" y="94"/>
                  </a:lnTo>
                  <a:cubicBezTo>
                    <a:pt x="52" y="94"/>
                    <a:pt x="31" y="104"/>
                    <a:pt x="0" y="114"/>
                  </a:cubicBezTo>
                  <a:cubicBezTo>
                    <a:pt x="0" y="145"/>
                    <a:pt x="0" y="166"/>
                    <a:pt x="10" y="207"/>
                  </a:cubicBezTo>
                  <a:lnTo>
                    <a:pt x="103" y="763"/>
                  </a:lnTo>
                  <a:cubicBezTo>
                    <a:pt x="103" y="784"/>
                    <a:pt x="113" y="815"/>
                    <a:pt x="134" y="846"/>
                  </a:cubicBezTo>
                  <a:cubicBezTo>
                    <a:pt x="188" y="982"/>
                    <a:pt x="323" y="1078"/>
                    <a:pt x="467" y="1078"/>
                  </a:cubicBezTo>
                  <a:cubicBezTo>
                    <a:pt x="486" y="1078"/>
                    <a:pt x="506" y="1076"/>
                    <a:pt x="526" y="1072"/>
                  </a:cubicBezTo>
                  <a:cubicBezTo>
                    <a:pt x="618" y="1052"/>
                    <a:pt x="711" y="990"/>
                    <a:pt x="752" y="918"/>
                  </a:cubicBezTo>
                  <a:cubicBezTo>
                    <a:pt x="783" y="866"/>
                    <a:pt x="804" y="784"/>
                    <a:pt x="814" y="722"/>
                  </a:cubicBezTo>
                  <a:cubicBezTo>
                    <a:pt x="876" y="691"/>
                    <a:pt x="927" y="640"/>
                    <a:pt x="958" y="588"/>
                  </a:cubicBezTo>
                  <a:cubicBezTo>
                    <a:pt x="1010" y="516"/>
                    <a:pt x="1030" y="413"/>
                    <a:pt x="1010" y="310"/>
                  </a:cubicBezTo>
                  <a:cubicBezTo>
                    <a:pt x="969" y="124"/>
                    <a:pt x="824" y="11"/>
                    <a:pt x="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6" name="Google Shape;8866;p36"/>
            <p:cNvSpPr/>
            <p:nvPr/>
          </p:nvSpPr>
          <p:spPr>
            <a:xfrm>
              <a:off x="591843" y="3034281"/>
              <a:ext cx="90369" cy="88969"/>
            </a:xfrm>
            <a:custGeom>
              <a:avLst/>
              <a:gdLst/>
              <a:ahLst/>
              <a:cxnLst/>
              <a:rect l="l" t="t" r="r" b="b"/>
              <a:pathLst>
                <a:path w="1227" h="1208" extrusionOk="0">
                  <a:moveTo>
                    <a:pt x="395" y="0"/>
                  </a:moveTo>
                  <a:cubicBezTo>
                    <a:pt x="305" y="0"/>
                    <a:pt x="219" y="33"/>
                    <a:pt x="165" y="105"/>
                  </a:cubicBezTo>
                  <a:cubicBezTo>
                    <a:pt x="31" y="229"/>
                    <a:pt x="0" y="435"/>
                    <a:pt x="72" y="621"/>
                  </a:cubicBezTo>
                  <a:lnTo>
                    <a:pt x="72" y="631"/>
                  </a:lnTo>
                  <a:cubicBezTo>
                    <a:pt x="93" y="662"/>
                    <a:pt x="103" y="682"/>
                    <a:pt x="124" y="713"/>
                  </a:cubicBezTo>
                  <a:lnTo>
                    <a:pt x="381" y="1033"/>
                  </a:lnTo>
                  <a:lnTo>
                    <a:pt x="453" y="1105"/>
                  </a:lnTo>
                  <a:lnTo>
                    <a:pt x="474" y="1136"/>
                  </a:lnTo>
                  <a:lnTo>
                    <a:pt x="526" y="1187"/>
                  </a:lnTo>
                  <a:cubicBezTo>
                    <a:pt x="536" y="1187"/>
                    <a:pt x="536" y="1198"/>
                    <a:pt x="556" y="1198"/>
                  </a:cubicBezTo>
                  <a:lnTo>
                    <a:pt x="567" y="1208"/>
                  </a:lnTo>
                  <a:lnTo>
                    <a:pt x="587" y="1198"/>
                  </a:lnTo>
                  <a:cubicBezTo>
                    <a:pt x="608" y="1198"/>
                    <a:pt x="608" y="1187"/>
                    <a:pt x="618" y="1187"/>
                  </a:cubicBezTo>
                  <a:cubicBezTo>
                    <a:pt x="629" y="1187"/>
                    <a:pt x="629" y="1167"/>
                    <a:pt x="639" y="1167"/>
                  </a:cubicBezTo>
                  <a:lnTo>
                    <a:pt x="670" y="1146"/>
                  </a:lnTo>
                  <a:lnTo>
                    <a:pt x="690" y="1126"/>
                  </a:lnTo>
                  <a:lnTo>
                    <a:pt x="773" y="1053"/>
                  </a:lnTo>
                  <a:lnTo>
                    <a:pt x="1072" y="796"/>
                  </a:lnTo>
                  <a:cubicBezTo>
                    <a:pt x="1092" y="775"/>
                    <a:pt x="1123" y="744"/>
                    <a:pt x="1134" y="724"/>
                  </a:cubicBezTo>
                  <a:cubicBezTo>
                    <a:pt x="1206" y="590"/>
                    <a:pt x="1226" y="425"/>
                    <a:pt x="1154" y="281"/>
                  </a:cubicBezTo>
                  <a:cubicBezTo>
                    <a:pt x="1134" y="260"/>
                    <a:pt x="1123" y="219"/>
                    <a:pt x="1092" y="198"/>
                  </a:cubicBezTo>
                  <a:cubicBezTo>
                    <a:pt x="1020" y="105"/>
                    <a:pt x="917" y="54"/>
                    <a:pt x="814" y="44"/>
                  </a:cubicBezTo>
                  <a:cubicBezTo>
                    <a:pt x="793" y="38"/>
                    <a:pt x="773" y="35"/>
                    <a:pt x="753" y="35"/>
                  </a:cubicBezTo>
                  <a:cubicBezTo>
                    <a:pt x="706" y="35"/>
                    <a:pt x="662" y="50"/>
                    <a:pt x="618" y="64"/>
                  </a:cubicBezTo>
                  <a:cubicBezTo>
                    <a:pt x="567" y="23"/>
                    <a:pt x="505" y="13"/>
                    <a:pt x="433" y="2"/>
                  </a:cubicBezTo>
                  <a:cubicBezTo>
                    <a:pt x="420" y="1"/>
                    <a:pt x="407" y="0"/>
                    <a:pt x="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7" name="Google Shape;8867;p36"/>
            <p:cNvSpPr/>
            <p:nvPr/>
          </p:nvSpPr>
          <p:spPr>
            <a:xfrm>
              <a:off x="593316" y="3038037"/>
              <a:ext cx="85066" cy="81457"/>
            </a:xfrm>
            <a:custGeom>
              <a:avLst/>
              <a:gdLst/>
              <a:ahLst/>
              <a:cxnLst/>
              <a:rect l="l" t="t" r="r" b="b"/>
              <a:pathLst>
                <a:path w="1155" h="1106" extrusionOk="0">
                  <a:moveTo>
                    <a:pt x="374" y="0"/>
                  </a:moveTo>
                  <a:cubicBezTo>
                    <a:pt x="302" y="0"/>
                    <a:pt x="225" y="26"/>
                    <a:pt x="155" y="96"/>
                  </a:cubicBezTo>
                  <a:cubicBezTo>
                    <a:pt x="32" y="209"/>
                    <a:pt x="1" y="405"/>
                    <a:pt x="83" y="539"/>
                  </a:cubicBezTo>
                  <a:cubicBezTo>
                    <a:pt x="93" y="570"/>
                    <a:pt x="104" y="590"/>
                    <a:pt x="135" y="621"/>
                  </a:cubicBezTo>
                  <a:lnTo>
                    <a:pt x="485" y="1044"/>
                  </a:lnTo>
                  <a:cubicBezTo>
                    <a:pt x="495" y="1075"/>
                    <a:pt x="516" y="1085"/>
                    <a:pt x="547" y="1105"/>
                  </a:cubicBezTo>
                  <a:cubicBezTo>
                    <a:pt x="567" y="1095"/>
                    <a:pt x="598" y="1085"/>
                    <a:pt x="609" y="1054"/>
                  </a:cubicBezTo>
                  <a:lnTo>
                    <a:pt x="1010" y="693"/>
                  </a:lnTo>
                  <a:cubicBezTo>
                    <a:pt x="1031" y="683"/>
                    <a:pt x="1052" y="662"/>
                    <a:pt x="1062" y="631"/>
                  </a:cubicBezTo>
                  <a:cubicBezTo>
                    <a:pt x="1155" y="487"/>
                    <a:pt x="1155" y="302"/>
                    <a:pt x="1031" y="168"/>
                  </a:cubicBezTo>
                  <a:cubicBezTo>
                    <a:pt x="969" y="96"/>
                    <a:pt x="877" y="44"/>
                    <a:pt x="794" y="44"/>
                  </a:cubicBezTo>
                  <a:cubicBezTo>
                    <a:pt x="722" y="44"/>
                    <a:pt x="660" y="44"/>
                    <a:pt x="598" y="75"/>
                  </a:cubicBezTo>
                  <a:cubicBezTo>
                    <a:pt x="547" y="44"/>
                    <a:pt x="485" y="13"/>
                    <a:pt x="413" y="3"/>
                  </a:cubicBezTo>
                  <a:cubicBezTo>
                    <a:pt x="400" y="1"/>
                    <a:pt x="387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8" name="Google Shape;8868;p36"/>
            <p:cNvSpPr/>
            <p:nvPr/>
          </p:nvSpPr>
          <p:spPr>
            <a:xfrm>
              <a:off x="565256" y="3137243"/>
              <a:ext cx="60761" cy="49566"/>
            </a:xfrm>
            <a:custGeom>
              <a:avLst/>
              <a:gdLst/>
              <a:ahLst/>
              <a:cxnLst/>
              <a:rect l="l" t="t" r="r" b="b"/>
              <a:pathLst>
                <a:path w="825" h="673" extrusionOk="0">
                  <a:moveTo>
                    <a:pt x="358" y="0"/>
                  </a:moveTo>
                  <a:cubicBezTo>
                    <a:pt x="305" y="0"/>
                    <a:pt x="253" y="12"/>
                    <a:pt x="207" y="37"/>
                  </a:cubicBezTo>
                  <a:cubicBezTo>
                    <a:pt x="145" y="57"/>
                    <a:pt x="93" y="119"/>
                    <a:pt x="42" y="202"/>
                  </a:cubicBezTo>
                  <a:cubicBezTo>
                    <a:pt x="21" y="222"/>
                    <a:pt x="11" y="263"/>
                    <a:pt x="0" y="305"/>
                  </a:cubicBezTo>
                  <a:cubicBezTo>
                    <a:pt x="11" y="356"/>
                    <a:pt x="21" y="387"/>
                    <a:pt x="42" y="428"/>
                  </a:cubicBezTo>
                  <a:cubicBezTo>
                    <a:pt x="93" y="531"/>
                    <a:pt x="165" y="614"/>
                    <a:pt x="268" y="645"/>
                  </a:cubicBezTo>
                  <a:cubicBezTo>
                    <a:pt x="317" y="664"/>
                    <a:pt x="366" y="672"/>
                    <a:pt x="413" y="672"/>
                  </a:cubicBezTo>
                  <a:cubicBezTo>
                    <a:pt x="545" y="672"/>
                    <a:pt x="666" y="601"/>
                    <a:pt x="742" y="480"/>
                  </a:cubicBezTo>
                  <a:cubicBezTo>
                    <a:pt x="763" y="459"/>
                    <a:pt x="773" y="418"/>
                    <a:pt x="784" y="387"/>
                  </a:cubicBezTo>
                  <a:lnTo>
                    <a:pt x="825" y="274"/>
                  </a:lnTo>
                  <a:cubicBezTo>
                    <a:pt x="814" y="253"/>
                    <a:pt x="794" y="243"/>
                    <a:pt x="784" y="222"/>
                  </a:cubicBezTo>
                  <a:cubicBezTo>
                    <a:pt x="663" y="86"/>
                    <a:pt x="504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9" name="Google Shape;8869;p36"/>
            <p:cNvSpPr/>
            <p:nvPr/>
          </p:nvSpPr>
          <p:spPr>
            <a:xfrm>
              <a:off x="625943" y="3036859"/>
              <a:ext cx="88896" cy="130434"/>
            </a:xfrm>
            <a:custGeom>
              <a:avLst/>
              <a:gdLst/>
              <a:ahLst/>
              <a:cxnLst/>
              <a:rect l="l" t="t" r="r" b="b"/>
              <a:pathLst>
                <a:path w="1207" h="1771" extrusionOk="0">
                  <a:moveTo>
                    <a:pt x="305" y="0"/>
                  </a:moveTo>
                  <a:cubicBezTo>
                    <a:pt x="258" y="0"/>
                    <a:pt x="209" y="15"/>
                    <a:pt x="166" y="29"/>
                  </a:cubicBezTo>
                  <a:cubicBezTo>
                    <a:pt x="155" y="40"/>
                    <a:pt x="145" y="60"/>
                    <a:pt x="155" y="81"/>
                  </a:cubicBezTo>
                  <a:cubicBezTo>
                    <a:pt x="1" y="297"/>
                    <a:pt x="1" y="689"/>
                    <a:pt x="155" y="1060"/>
                  </a:cubicBezTo>
                  <a:cubicBezTo>
                    <a:pt x="155" y="1070"/>
                    <a:pt x="166" y="1091"/>
                    <a:pt x="166" y="1101"/>
                  </a:cubicBezTo>
                  <a:cubicBezTo>
                    <a:pt x="166" y="1111"/>
                    <a:pt x="176" y="1121"/>
                    <a:pt x="176" y="1142"/>
                  </a:cubicBezTo>
                  <a:cubicBezTo>
                    <a:pt x="372" y="1513"/>
                    <a:pt x="660" y="1740"/>
                    <a:pt x="928" y="1771"/>
                  </a:cubicBezTo>
                  <a:lnTo>
                    <a:pt x="980" y="1771"/>
                  </a:lnTo>
                  <a:lnTo>
                    <a:pt x="980" y="1750"/>
                  </a:lnTo>
                  <a:cubicBezTo>
                    <a:pt x="1031" y="1729"/>
                    <a:pt x="1083" y="1678"/>
                    <a:pt x="1124" y="1626"/>
                  </a:cubicBezTo>
                  <a:cubicBezTo>
                    <a:pt x="1186" y="1534"/>
                    <a:pt x="1206" y="1420"/>
                    <a:pt x="1186" y="1307"/>
                  </a:cubicBezTo>
                  <a:cubicBezTo>
                    <a:pt x="1175" y="1266"/>
                    <a:pt x="1155" y="1235"/>
                    <a:pt x="1144" y="1204"/>
                  </a:cubicBezTo>
                  <a:cubicBezTo>
                    <a:pt x="1083" y="1060"/>
                    <a:pt x="949" y="967"/>
                    <a:pt x="794" y="957"/>
                  </a:cubicBezTo>
                  <a:cubicBezTo>
                    <a:pt x="787" y="953"/>
                    <a:pt x="778" y="952"/>
                    <a:pt x="768" y="952"/>
                  </a:cubicBezTo>
                  <a:cubicBezTo>
                    <a:pt x="748" y="952"/>
                    <a:pt x="725" y="957"/>
                    <a:pt x="712" y="957"/>
                  </a:cubicBezTo>
                  <a:lnTo>
                    <a:pt x="320" y="1018"/>
                  </a:lnTo>
                  <a:lnTo>
                    <a:pt x="619" y="761"/>
                  </a:lnTo>
                  <a:cubicBezTo>
                    <a:pt x="640" y="740"/>
                    <a:pt x="671" y="709"/>
                    <a:pt x="681" y="689"/>
                  </a:cubicBezTo>
                  <a:cubicBezTo>
                    <a:pt x="763" y="555"/>
                    <a:pt x="774" y="390"/>
                    <a:pt x="712" y="246"/>
                  </a:cubicBezTo>
                  <a:cubicBezTo>
                    <a:pt x="681" y="225"/>
                    <a:pt x="671" y="184"/>
                    <a:pt x="640" y="163"/>
                  </a:cubicBezTo>
                  <a:cubicBezTo>
                    <a:pt x="567" y="70"/>
                    <a:pt x="464" y="19"/>
                    <a:pt x="361" y="9"/>
                  </a:cubicBezTo>
                  <a:cubicBezTo>
                    <a:pt x="343" y="3"/>
                    <a:pt x="324" y="0"/>
                    <a:pt x="3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0" name="Google Shape;8870;p36"/>
            <p:cNvSpPr/>
            <p:nvPr/>
          </p:nvSpPr>
          <p:spPr>
            <a:xfrm>
              <a:off x="496983" y="3060279"/>
              <a:ext cx="138167" cy="65254"/>
            </a:xfrm>
            <a:custGeom>
              <a:avLst/>
              <a:gdLst/>
              <a:ahLst/>
              <a:cxnLst/>
              <a:rect l="l" t="t" r="r" b="b"/>
              <a:pathLst>
                <a:path w="1876" h="886" extrusionOk="0">
                  <a:moveTo>
                    <a:pt x="247" y="0"/>
                  </a:moveTo>
                  <a:cubicBezTo>
                    <a:pt x="166" y="0"/>
                    <a:pt x="84" y="7"/>
                    <a:pt x="0" y="20"/>
                  </a:cubicBezTo>
                  <a:lnTo>
                    <a:pt x="0" y="175"/>
                  </a:lnTo>
                  <a:cubicBezTo>
                    <a:pt x="0" y="175"/>
                    <a:pt x="112" y="128"/>
                    <a:pt x="312" y="128"/>
                  </a:cubicBezTo>
                  <a:cubicBezTo>
                    <a:pt x="635" y="128"/>
                    <a:pt x="1188" y="250"/>
                    <a:pt x="1875" y="886"/>
                  </a:cubicBezTo>
                  <a:cubicBezTo>
                    <a:pt x="1875" y="886"/>
                    <a:pt x="1200" y="0"/>
                    <a:pt x="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1" name="Google Shape;8871;p36"/>
          <p:cNvGrpSpPr/>
          <p:nvPr/>
        </p:nvGrpSpPr>
        <p:grpSpPr>
          <a:xfrm>
            <a:off x="826330" y="621302"/>
            <a:ext cx="372314" cy="271228"/>
            <a:chOff x="496983" y="3034281"/>
            <a:chExt cx="217855" cy="158715"/>
          </a:xfrm>
        </p:grpSpPr>
        <p:sp>
          <p:nvSpPr>
            <p:cNvPr id="8872" name="Google Shape;8872;p36"/>
            <p:cNvSpPr/>
            <p:nvPr/>
          </p:nvSpPr>
          <p:spPr>
            <a:xfrm>
              <a:off x="553104" y="3096441"/>
              <a:ext cx="84329" cy="89632"/>
            </a:xfrm>
            <a:custGeom>
              <a:avLst/>
              <a:gdLst/>
              <a:ahLst/>
              <a:cxnLst/>
              <a:rect l="l" t="t" r="r" b="b"/>
              <a:pathLst>
                <a:path w="1145" h="1217" extrusionOk="0">
                  <a:moveTo>
                    <a:pt x="392" y="1"/>
                  </a:moveTo>
                  <a:cubicBezTo>
                    <a:pt x="230" y="1"/>
                    <a:pt x="69" y="111"/>
                    <a:pt x="21" y="292"/>
                  </a:cubicBezTo>
                  <a:cubicBezTo>
                    <a:pt x="1" y="395"/>
                    <a:pt x="1" y="508"/>
                    <a:pt x="52" y="611"/>
                  </a:cubicBezTo>
                  <a:cubicBezTo>
                    <a:pt x="83" y="663"/>
                    <a:pt x="124" y="725"/>
                    <a:pt x="176" y="766"/>
                  </a:cubicBezTo>
                  <a:lnTo>
                    <a:pt x="176" y="848"/>
                  </a:lnTo>
                  <a:cubicBezTo>
                    <a:pt x="186" y="900"/>
                    <a:pt x="207" y="931"/>
                    <a:pt x="217" y="972"/>
                  </a:cubicBezTo>
                  <a:cubicBezTo>
                    <a:pt x="268" y="1075"/>
                    <a:pt x="341" y="1157"/>
                    <a:pt x="444" y="1188"/>
                  </a:cubicBezTo>
                  <a:cubicBezTo>
                    <a:pt x="492" y="1207"/>
                    <a:pt x="542" y="1216"/>
                    <a:pt x="590" y="1216"/>
                  </a:cubicBezTo>
                  <a:cubicBezTo>
                    <a:pt x="725" y="1216"/>
                    <a:pt x="852" y="1145"/>
                    <a:pt x="928" y="1023"/>
                  </a:cubicBezTo>
                  <a:cubicBezTo>
                    <a:pt x="938" y="1003"/>
                    <a:pt x="949" y="962"/>
                    <a:pt x="959" y="931"/>
                  </a:cubicBezTo>
                  <a:lnTo>
                    <a:pt x="1000" y="817"/>
                  </a:lnTo>
                  <a:lnTo>
                    <a:pt x="1093" y="549"/>
                  </a:lnTo>
                  <a:lnTo>
                    <a:pt x="1113" y="446"/>
                  </a:lnTo>
                  <a:lnTo>
                    <a:pt x="1134" y="405"/>
                  </a:lnTo>
                  <a:cubicBezTo>
                    <a:pt x="1134" y="395"/>
                    <a:pt x="1144" y="364"/>
                    <a:pt x="1144" y="343"/>
                  </a:cubicBezTo>
                  <a:lnTo>
                    <a:pt x="1144" y="312"/>
                  </a:lnTo>
                  <a:lnTo>
                    <a:pt x="1144" y="292"/>
                  </a:lnTo>
                  <a:lnTo>
                    <a:pt x="1144" y="282"/>
                  </a:lnTo>
                  <a:lnTo>
                    <a:pt x="1113" y="261"/>
                  </a:lnTo>
                  <a:cubicBezTo>
                    <a:pt x="1103" y="261"/>
                    <a:pt x="1103" y="251"/>
                    <a:pt x="1093" y="251"/>
                  </a:cubicBezTo>
                  <a:cubicBezTo>
                    <a:pt x="1062" y="240"/>
                    <a:pt x="1052" y="240"/>
                    <a:pt x="1031" y="230"/>
                  </a:cubicBezTo>
                  <a:lnTo>
                    <a:pt x="990" y="209"/>
                  </a:lnTo>
                  <a:lnTo>
                    <a:pt x="897" y="178"/>
                  </a:lnTo>
                  <a:lnTo>
                    <a:pt x="526" y="34"/>
                  </a:lnTo>
                  <a:cubicBezTo>
                    <a:pt x="495" y="24"/>
                    <a:pt x="464" y="3"/>
                    <a:pt x="433" y="3"/>
                  </a:cubicBezTo>
                  <a:cubicBezTo>
                    <a:pt x="420" y="2"/>
                    <a:pt x="406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3" name="Google Shape;8873;p36"/>
            <p:cNvSpPr/>
            <p:nvPr/>
          </p:nvSpPr>
          <p:spPr>
            <a:xfrm>
              <a:off x="555387" y="3100271"/>
              <a:ext cx="78216" cy="82046"/>
            </a:xfrm>
            <a:custGeom>
              <a:avLst/>
              <a:gdLst/>
              <a:ahLst/>
              <a:cxnLst/>
              <a:rect l="l" t="t" r="r" b="b"/>
              <a:pathLst>
                <a:path w="1062" h="1114" extrusionOk="0">
                  <a:moveTo>
                    <a:pt x="363" y="0"/>
                  </a:moveTo>
                  <a:cubicBezTo>
                    <a:pt x="221" y="0"/>
                    <a:pt x="79" y="99"/>
                    <a:pt x="31" y="250"/>
                  </a:cubicBezTo>
                  <a:cubicBezTo>
                    <a:pt x="0" y="353"/>
                    <a:pt x="0" y="456"/>
                    <a:pt x="52" y="539"/>
                  </a:cubicBezTo>
                  <a:cubicBezTo>
                    <a:pt x="83" y="600"/>
                    <a:pt x="134" y="652"/>
                    <a:pt x="186" y="693"/>
                  </a:cubicBezTo>
                  <a:cubicBezTo>
                    <a:pt x="186" y="755"/>
                    <a:pt x="196" y="827"/>
                    <a:pt x="227" y="899"/>
                  </a:cubicBezTo>
                  <a:cubicBezTo>
                    <a:pt x="258" y="982"/>
                    <a:pt x="341" y="1054"/>
                    <a:pt x="433" y="1085"/>
                  </a:cubicBezTo>
                  <a:cubicBezTo>
                    <a:pt x="475" y="1104"/>
                    <a:pt x="519" y="1113"/>
                    <a:pt x="561" y="1113"/>
                  </a:cubicBezTo>
                  <a:cubicBezTo>
                    <a:pt x="676" y="1113"/>
                    <a:pt x="785" y="1048"/>
                    <a:pt x="845" y="951"/>
                  </a:cubicBezTo>
                  <a:lnTo>
                    <a:pt x="876" y="868"/>
                  </a:lnTo>
                  <a:lnTo>
                    <a:pt x="1041" y="343"/>
                  </a:lnTo>
                  <a:cubicBezTo>
                    <a:pt x="1062" y="312"/>
                    <a:pt x="1062" y="291"/>
                    <a:pt x="1062" y="250"/>
                  </a:cubicBezTo>
                  <a:lnTo>
                    <a:pt x="979" y="209"/>
                  </a:lnTo>
                  <a:lnTo>
                    <a:pt x="485" y="34"/>
                  </a:lnTo>
                  <a:cubicBezTo>
                    <a:pt x="454" y="23"/>
                    <a:pt x="433" y="23"/>
                    <a:pt x="402" y="3"/>
                  </a:cubicBezTo>
                  <a:cubicBezTo>
                    <a:pt x="389" y="1"/>
                    <a:pt x="376" y="0"/>
                    <a:pt x="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4" name="Google Shape;8874;p36"/>
            <p:cNvSpPr/>
            <p:nvPr/>
          </p:nvSpPr>
          <p:spPr>
            <a:xfrm>
              <a:off x="629773" y="3105868"/>
              <a:ext cx="84329" cy="87128"/>
            </a:xfrm>
            <a:custGeom>
              <a:avLst/>
              <a:gdLst/>
              <a:ahLst/>
              <a:cxnLst/>
              <a:rect l="l" t="t" r="r" b="b"/>
              <a:pathLst>
                <a:path w="1145" h="1183" extrusionOk="0">
                  <a:moveTo>
                    <a:pt x="706" y="0"/>
                  </a:moveTo>
                  <a:cubicBezTo>
                    <a:pt x="685" y="0"/>
                    <a:pt x="660" y="9"/>
                    <a:pt x="639" y="9"/>
                  </a:cubicBezTo>
                  <a:lnTo>
                    <a:pt x="258" y="71"/>
                  </a:lnTo>
                  <a:lnTo>
                    <a:pt x="155" y="81"/>
                  </a:lnTo>
                  <a:lnTo>
                    <a:pt x="114" y="92"/>
                  </a:lnTo>
                  <a:cubicBezTo>
                    <a:pt x="103" y="112"/>
                    <a:pt x="93" y="112"/>
                    <a:pt x="72" y="112"/>
                  </a:cubicBezTo>
                  <a:cubicBezTo>
                    <a:pt x="72" y="112"/>
                    <a:pt x="62" y="123"/>
                    <a:pt x="52" y="123"/>
                  </a:cubicBezTo>
                  <a:cubicBezTo>
                    <a:pt x="41" y="123"/>
                    <a:pt x="41" y="133"/>
                    <a:pt x="21" y="133"/>
                  </a:cubicBezTo>
                  <a:lnTo>
                    <a:pt x="0" y="154"/>
                  </a:lnTo>
                  <a:lnTo>
                    <a:pt x="0" y="174"/>
                  </a:lnTo>
                  <a:lnTo>
                    <a:pt x="0" y="195"/>
                  </a:lnTo>
                  <a:cubicBezTo>
                    <a:pt x="0" y="226"/>
                    <a:pt x="11" y="246"/>
                    <a:pt x="11" y="277"/>
                  </a:cubicBezTo>
                  <a:lnTo>
                    <a:pt x="21" y="318"/>
                  </a:lnTo>
                  <a:lnTo>
                    <a:pt x="52" y="421"/>
                  </a:lnTo>
                  <a:lnTo>
                    <a:pt x="124" y="834"/>
                  </a:lnTo>
                  <a:cubicBezTo>
                    <a:pt x="124" y="854"/>
                    <a:pt x="145" y="895"/>
                    <a:pt x="155" y="916"/>
                  </a:cubicBezTo>
                  <a:lnTo>
                    <a:pt x="155" y="937"/>
                  </a:lnTo>
                  <a:cubicBezTo>
                    <a:pt x="216" y="1086"/>
                    <a:pt x="360" y="1183"/>
                    <a:pt x="509" y="1183"/>
                  </a:cubicBezTo>
                  <a:cubicBezTo>
                    <a:pt x="535" y="1183"/>
                    <a:pt x="562" y="1180"/>
                    <a:pt x="588" y="1174"/>
                  </a:cubicBezTo>
                  <a:cubicBezTo>
                    <a:pt x="691" y="1153"/>
                    <a:pt x="783" y="1091"/>
                    <a:pt x="845" y="998"/>
                  </a:cubicBezTo>
                  <a:cubicBezTo>
                    <a:pt x="886" y="947"/>
                    <a:pt x="897" y="885"/>
                    <a:pt x="917" y="813"/>
                  </a:cubicBezTo>
                  <a:lnTo>
                    <a:pt x="917" y="803"/>
                  </a:lnTo>
                  <a:cubicBezTo>
                    <a:pt x="969" y="782"/>
                    <a:pt x="1020" y="731"/>
                    <a:pt x="1051" y="679"/>
                  </a:cubicBezTo>
                  <a:cubicBezTo>
                    <a:pt x="1123" y="586"/>
                    <a:pt x="1144" y="473"/>
                    <a:pt x="1123" y="349"/>
                  </a:cubicBezTo>
                  <a:cubicBezTo>
                    <a:pt x="1103" y="318"/>
                    <a:pt x="1092" y="287"/>
                    <a:pt x="1082" y="246"/>
                  </a:cubicBezTo>
                  <a:cubicBezTo>
                    <a:pt x="1020" y="112"/>
                    <a:pt x="886" y="20"/>
                    <a:pt x="732" y="9"/>
                  </a:cubicBezTo>
                  <a:cubicBezTo>
                    <a:pt x="725" y="2"/>
                    <a:pt x="716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5" name="Google Shape;8875;p36"/>
            <p:cNvSpPr/>
            <p:nvPr/>
          </p:nvSpPr>
          <p:spPr>
            <a:xfrm>
              <a:off x="634339" y="3110287"/>
              <a:ext cx="75933" cy="79395"/>
            </a:xfrm>
            <a:custGeom>
              <a:avLst/>
              <a:gdLst/>
              <a:ahLst/>
              <a:cxnLst/>
              <a:rect l="l" t="t" r="r" b="b"/>
              <a:pathLst>
                <a:path w="1031" h="1078" extrusionOk="0">
                  <a:moveTo>
                    <a:pt x="598" y="1"/>
                  </a:moveTo>
                  <a:lnTo>
                    <a:pt x="83" y="94"/>
                  </a:lnTo>
                  <a:cubicBezTo>
                    <a:pt x="52" y="94"/>
                    <a:pt x="31" y="104"/>
                    <a:pt x="0" y="114"/>
                  </a:cubicBezTo>
                  <a:cubicBezTo>
                    <a:pt x="0" y="145"/>
                    <a:pt x="0" y="166"/>
                    <a:pt x="10" y="207"/>
                  </a:cubicBezTo>
                  <a:lnTo>
                    <a:pt x="103" y="763"/>
                  </a:lnTo>
                  <a:cubicBezTo>
                    <a:pt x="103" y="784"/>
                    <a:pt x="113" y="815"/>
                    <a:pt x="134" y="846"/>
                  </a:cubicBezTo>
                  <a:cubicBezTo>
                    <a:pt x="188" y="982"/>
                    <a:pt x="323" y="1078"/>
                    <a:pt x="467" y="1078"/>
                  </a:cubicBezTo>
                  <a:cubicBezTo>
                    <a:pt x="486" y="1078"/>
                    <a:pt x="506" y="1076"/>
                    <a:pt x="526" y="1072"/>
                  </a:cubicBezTo>
                  <a:cubicBezTo>
                    <a:pt x="618" y="1052"/>
                    <a:pt x="711" y="990"/>
                    <a:pt x="752" y="918"/>
                  </a:cubicBezTo>
                  <a:cubicBezTo>
                    <a:pt x="783" y="866"/>
                    <a:pt x="804" y="784"/>
                    <a:pt x="814" y="722"/>
                  </a:cubicBezTo>
                  <a:cubicBezTo>
                    <a:pt x="876" y="691"/>
                    <a:pt x="927" y="640"/>
                    <a:pt x="958" y="588"/>
                  </a:cubicBezTo>
                  <a:cubicBezTo>
                    <a:pt x="1010" y="516"/>
                    <a:pt x="1030" y="413"/>
                    <a:pt x="1010" y="310"/>
                  </a:cubicBezTo>
                  <a:cubicBezTo>
                    <a:pt x="969" y="124"/>
                    <a:pt x="824" y="11"/>
                    <a:pt x="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6" name="Google Shape;8876;p36"/>
            <p:cNvSpPr/>
            <p:nvPr/>
          </p:nvSpPr>
          <p:spPr>
            <a:xfrm>
              <a:off x="591843" y="3034281"/>
              <a:ext cx="90369" cy="88969"/>
            </a:xfrm>
            <a:custGeom>
              <a:avLst/>
              <a:gdLst/>
              <a:ahLst/>
              <a:cxnLst/>
              <a:rect l="l" t="t" r="r" b="b"/>
              <a:pathLst>
                <a:path w="1227" h="1208" extrusionOk="0">
                  <a:moveTo>
                    <a:pt x="395" y="0"/>
                  </a:moveTo>
                  <a:cubicBezTo>
                    <a:pt x="305" y="0"/>
                    <a:pt x="219" y="33"/>
                    <a:pt x="165" y="105"/>
                  </a:cubicBezTo>
                  <a:cubicBezTo>
                    <a:pt x="31" y="229"/>
                    <a:pt x="0" y="435"/>
                    <a:pt x="72" y="621"/>
                  </a:cubicBezTo>
                  <a:lnTo>
                    <a:pt x="72" y="631"/>
                  </a:lnTo>
                  <a:cubicBezTo>
                    <a:pt x="93" y="662"/>
                    <a:pt x="103" y="682"/>
                    <a:pt x="124" y="713"/>
                  </a:cubicBezTo>
                  <a:lnTo>
                    <a:pt x="381" y="1033"/>
                  </a:lnTo>
                  <a:lnTo>
                    <a:pt x="453" y="1105"/>
                  </a:lnTo>
                  <a:lnTo>
                    <a:pt x="474" y="1136"/>
                  </a:lnTo>
                  <a:lnTo>
                    <a:pt x="526" y="1187"/>
                  </a:lnTo>
                  <a:cubicBezTo>
                    <a:pt x="536" y="1187"/>
                    <a:pt x="536" y="1198"/>
                    <a:pt x="556" y="1198"/>
                  </a:cubicBezTo>
                  <a:lnTo>
                    <a:pt x="567" y="1208"/>
                  </a:lnTo>
                  <a:lnTo>
                    <a:pt x="587" y="1198"/>
                  </a:lnTo>
                  <a:cubicBezTo>
                    <a:pt x="608" y="1198"/>
                    <a:pt x="608" y="1187"/>
                    <a:pt x="618" y="1187"/>
                  </a:cubicBezTo>
                  <a:cubicBezTo>
                    <a:pt x="629" y="1187"/>
                    <a:pt x="629" y="1167"/>
                    <a:pt x="639" y="1167"/>
                  </a:cubicBezTo>
                  <a:lnTo>
                    <a:pt x="670" y="1146"/>
                  </a:lnTo>
                  <a:lnTo>
                    <a:pt x="690" y="1126"/>
                  </a:lnTo>
                  <a:lnTo>
                    <a:pt x="773" y="1053"/>
                  </a:lnTo>
                  <a:lnTo>
                    <a:pt x="1072" y="796"/>
                  </a:lnTo>
                  <a:cubicBezTo>
                    <a:pt x="1092" y="775"/>
                    <a:pt x="1123" y="744"/>
                    <a:pt x="1134" y="724"/>
                  </a:cubicBezTo>
                  <a:cubicBezTo>
                    <a:pt x="1206" y="590"/>
                    <a:pt x="1226" y="425"/>
                    <a:pt x="1154" y="281"/>
                  </a:cubicBezTo>
                  <a:cubicBezTo>
                    <a:pt x="1134" y="260"/>
                    <a:pt x="1123" y="219"/>
                    <a:pt x="1092" y="198"/>
                  </a:cubicBezTo>
                  <a:cubicBezTo>
                    <a:pt x="1020" y="105"/>
                    <a:pt x="917" y="54"/>
                    <a:pt x="814" y="44"/>
                  </a:cubicBezTo>
                  <a:cubicBezTo>
                    <a:pt x="793" y="38"/>
                    <a:pt x="773" y="35"/>
                    <a:pt x="753" y="35"/>
                  </a:cubicBezTo>
                  <a:cubicBezTo>
                    <a:pt x="706" y="35"/>
                    <a:pt x="662" y="50"/>
                    <a:pt x="618" y="64"/>
                  </a:cubicBezTo>
                  <a:cubicBezTo>
                    <a:pt x="567" y="23"/>
                    <a:pt x="505" y="13"/>
                    <a:pt x="433" y="2"/>
                  </a:cubicBezTo>
                  <a:cubicBezTo>
                    <a:pt x="420" y="1"/>
                    <a:pt x="407" y="0"/>
                    <a:pt x="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7" name="Google Shape;8877;p36"/>
            <p:cNvSpPr/>
            <p:nvPr/>
          </p:nvSpPr>
          <p:spPr>
            <a:xfrm>
              <a:off x="593316" y="3038037"/>
              <a:ext cx="85066" cy="81457"/>
            </a:xfrm>
            <a:custGeom>
              <a:avLst/>
              <a:gdLst/>
              <a:ahLst/>
              <a:cxnLst/>
              <a:rect l="l" t="t" r="r" b="b"/>
              <a:pathLst>
                <a:path w="1155" h="1106" extrusionOk="0">
                  <a:moveTo>
                    <a:pt x="374" y="0"/>
                  </a:moveTo>
                  <a:cubicBezTo>
                    <a:pt x="302" y="0"/>
                    <a:pt x="225" y="26"/>
                    <a:pt x="155" y="96"/>
                  </a:cubicBezTo>
                  <a:cubicBezTo>
                    <a:pt x="32" y="209"/>
                    <a:pt x="1" y="405"/>
                    <a:pt x="83" y="539"/>
                  </a:cubicBezTo>
                  <a:cubicBezTo>
                    <a:pt x="93" y="570"/>
                    <a:pt x="104" y="590"/>
                    <a:pt x="135" y="621"/>
                  </a:cubicBezTo>
                  <a:lnTo>
                    <a:pt x="485" y="1044"/>
                  </a:lnTo>
                  <a:cubicBezTo>
                    <a:pt x="495" y="1075"/>
                    <a:pt x="516" y="1085"/>
                    <a:pt x="547" y="1105"/>
                  </a:cubicBezTo>
                  <a:cubicBezTo>
                    <a:pt x="567" y="1095"/>
                    <a:pt x="598" y="1085"/>
                    <a:pt x="609" y="1054"/>
                  </a:cubicBezTo>
                  <a:lnTo>
                    <a:pt x="1010" y="693"/>
                  </a:lnTo>
                  <a:cubicBezTo>
                    <a:pt x="1031" y="683"/>
                    <a:pt x="1052" y="662"/>
                    <a:pt x="1062" y="631"/>
                  </a:cubicBezTo>
                  <a:cubicBezTo>
                    <a:pt x="1155" y="487"/>
                    <a:pt x="1155" y="302"/>
                    <a:pt x="1031" y="168"/>
                  </a:cubicBezTo>
                  <a:cubicBezTo>
                    <a:pt x="969" y="96"/>
                    <a:pt x="877" y="44"/>
                    <a:pt x="794" y="44"/>
                  </a:cubicBezTo>
                  <a:cubicBezTo>
                    <a:pt x="722" y="44"/>
                    <a:pt x="660" y="44"/>
                    <a:pt x="598" y="75"/>
                  </a:cubicBezTo>
                  <a:cubicBezTo>
                    <a:pt x="547" y="44"/>
                    <a:pt x="485" y="13"/>
                    <a:pt x="413" y="3"/>
                  </a:cubicBezTo>
                  <a:cubicBezTo>
                    <a:pt x="400" y="1"/>
                    <a:pt x="387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8" name="Google Shape;8878;p36"/>
            <p:cNvSpPr/>
            <p:nvPr/>
          </p:nvSpPr>
          <p:spPr>
            <a:xfrm>
              <a:off x="565256" y="3137243"/>
              <a:ext cx="60761" cy="49566"/>
            </a:xfrm>
            <a:custGeom>
              <a:avLst/>
              <a:gdLst/>
              <a:ahLst/>
              <a:cxnLst/>
              <a:rect l="l" t="t" r="r" b="b"/>
              <a:pathLst>
                <a:path w="825" h="673" extrusionOk="0">
                  <a:moveTo>
                    <a:pt x="358" y="0"/>
                  </a:moveTo>
                  <a:cubicBezTo>
                    <a:pt x="305" y="0"/>
                    <a:pt x="253" y="12"/>
                    <a:pt x="207" y="37"/>
                  </a:cubicBezTo>
                  <a:cubicBezTo>
                    <a:pt x="145" y="57"/>
                    <a:pt x="93" y="119"/>
                    <a:pt x="42" y="202"/>
                  </a:cubicBezTo>
                  <a:cubicBezTo>
                    <a:pt x="21" y="222"/>
                    <a:pt x="11" y="263"/>
                    <a:pt x="0" y="305"/>
                  </a:cubicBezTo>
                  <a:cubicBezTo>
                    <a:pt x="11" y="356"/>
                    <a:pt x="21" y="387"/>
                    <a:pt x="42" y="428"/>
                  </a:cubicBezTo>
                  <a:cubicBezTo>
                    <a:pt x="93" y="531"/>
                    <a:pt x="165" y="614"/>
                    <a:pt x="268" y="645"/>
                  </a:cubicBezTo>
                  <a:cubicBezTo>
                    <a:pt x="317" y="664"/>
                    <a:pt x="366" y="672"/>
                    <a:pt x="413" y="672"/>
                  </a:cubicBezTo>
                  <a:cubicBezTo>
                    <a:pt x="545" y="672"/>
                    <a:pt x="666" y="601"/>
                    <a:pt x="742" y="480"/>
                  </a:cubicBezTo>
                  <a:cubicBezTo>
                    <a:pt x="763" y="459"/>
                    <a:pt x="773" y="418"/>
                    <a:pt x="784" y="387"/>
                  </a:cubicBezTo>
                  <a:lnTo>
                    <a:pt x="825" y="274"/>
                  </a:lnTo>
                  <a:cubicBezTo>
                    <a:pt x="814" y="253"/>
                    <a:pt x="794" y="243"/>
                    <a:pt x="784" y="222"/>
                  </a:cubicBezTo>
                  <a:cubicBezTo>
                    <a:pt x="663" y="86"/>
                    <a:pt x="504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9" name="Google Shape;8879;p36"/>
            <p:cNvSpPr/>
            <p:nvPr/>
          </p:nvSpPr>
          <p:spPr>
            <a:xfrm>
              <a:off x="625943" y="3036859"/>
              <a:ext cx="88896" cy="130434"/>
            </a:xfrm>
            <a:custGeom>
              <a:avLst/>
              <a:gdLst/>
              <a:ahLst/>
              <a:cxnLst/>
              <a:rect l="l" t="t" r="r" b="b"/>
              <a:pathLst>
                <a:path w="1207" h="1771" extrusionOk="0">
                  <a:moveTo>
                    <a:pt x="305" y="0"/>
                  </a:moveTo>
                  <a:cubicBezTo>
                    <a:pt x="258" y="0"/>
                    <a:pt x="209" y="15"/>
                    <a:pt x="166" y="29"/>
                  </a:cubicBezTo>
                  <a:cubicBezTo>
                    <a:pt x="155" y="40"/>
                    <a:pt x="145" y="60"/>
                    <a:pt x="155" y="81"/>
                  </a:cubicBezTo>
                  <a:cubicBezTo>
                    <a:pt x="1" y="297"/>
                    <a:pt x="1" y="689"/>
                    <a:pt x="155" y="1060"/>
                  </a:cubicBezTo>
                  <a:cubicBezTo>
                    <a:pt x="155" y="1070"/>
                    <a:pt x="166" y="1091"/>
                    <a:pt x="166" y="1101"/>
                  </a:cubicBezTo>
                  <a:cubicBezTo>
                    <a:pt x="166" y="1111"/>
                    <a:pt x="176" y="1121"/>
                    <a:pt x="176" y="1142"/>
                  </a:cubicBezTo>
                  <a:cubicBezTo>
                    <a:pt x="372" y="1513"/>
                    <a:pt x="660" y="1740"/>
                    <a:pt x="928" y="1771"/>
                  </a:cubicBezTo>
                  <a:lnTo>
                    <a:pt x="980" y="1771"/>
                  </a:lnTo>
                  <a:lnTo>
                    <a:pt x="980" y="1750"/>
                  </a:lnTo>
                  <a:cubicBezTo>
                    <a:pt x="1031" y="1729"/>
                    <a:pt x="1083" y="1678"/>
                    <a:pt x="1124" y="1626"/>
                  </a:cubicBezTo>
                  <a:cubicBezTo>
                    <a:pt x="1186" y="1534"/>
                    <a:pt x="1206" y="1420"/>
                    <a:pt x="1186" y="1307"/>
                  </a:cubicBezTo>
                  <a:cubicBezTo>
                    <a:pt x="1175" y="1266"/>
                    <a:pt x="1155" y="1235"/>
                    <a:pt x="1144" y="1204"/>
                  </a:cubicBezTo>
                  <a:cubicBezTo>
                    <a:pt x="1083" y="1060"/>
                    <a:pt x="949" y="967"/>
                    <a:pt x="794" y="957"/>
                  </a:cubicBezTo>
                  <a:cubicBezTo>
                    <a:pt x="787" y="953"/>
                    <a:pt x="778" y="952"/>
                    <a:pt x="768" y="952"/>
                  </a:cubicBezTo>
                  <a:cubicBezTo>
                    <a:pt x="748" y="952"/>
                    <a:pt x="725" y="957"/>
                    <a:pt x="712" y="957"/>
                  </a:cubicBezTo>
                  <a:lnTo>
                    <a:pt x="320" y="1018"/>
                  </a:lnTo>
                  <a:lnTo>
                    <a:pt x="619" y="761"/>
                  </a:lnTo>
                  <a:cubicBezTo>
                    <a:pt x="640" y="740"/>
                    <a:pt x="671" y="709"/>
                    <a:pt x="681" y="689"/>
                  </a:cubicBezTo>
                  <a:cubicBezTo>
                    <a:pt x="763" y="555"/>
                    <a:pt x="774" y="390"/>
                    <a:pt x="712" y="246"/>
                  </a:cubicBezTo>
                  <a:cubicBezTo>
                    <a:pt x="681" y="225"/>
                    <a:pt x="671" y="184"/>
                    <a:pt x="640" y="163"/>
                  </a:cubicBezTo>
                  <a:cubicBezTo>
                    <a:pt x="567" y="70"/>
                    <a:pt x="464" y="19"/>
                    <a:pt x="361" y="9"/>
                  </a:cubicBezTo>
                  <a:cubicBezTo>
                    <a:pt x="343" y="3"/>
                    <a:pt x="324" y="0"/>
                    <a:pt x="3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0" name="Google Shape;8880;p36"/>
            <p:cNvSpPr/>
            <p:nvPr/>
          </p:nvSpPr>
          <p:spPr>
            <a:xfrm>
              <a:off x="496983" y="3060279"/>
              <a:ext cx="138167" cy="65254"/>
            </a:xfrm>
            <a:custGeom>
              <a:avLst/>
              <a:gdLst/>
              <a:ahLst/>
              <a:cxnLst/>
              <a:rect l="l" t="t" r="r" b="b"/>
              <a:pathLst>
                <a:path w="1876" h="886" extrusionOk="0">
                  <a:moveTo>
                    <a:pt x="247" y="0"/>
                  </a:moveTo>
                  <a:cubicBezTo>
                    <a:pt x="166" y="0"/>
                    <a:pt x="84" y="7"/>
                    <a:pt x="0" y="20"/>
                  </a:cubicBezTo>
                  <a:lnTo>
                    <a:pt x="0" y="175"/>
                  </a:lnTo>
                  <a:cubicBezTo>
                    <a:pt x="0" y="175"/>
                    <a:pt x="112" y="128"/>
                    <a:pt x="312" y="128"/>
                  </a:cubicBezTo>
                  <a:cubicBezTo>
                    <a:pt x="635" y="128"/>
                    <a:pt x="1188" y="250"/>
                    <a:pt x="1875" y="886"/>
                  </a:cubicBezTo>
                  <a:cubicBezTo>
                    <a:pt x="1875" y="886"/>
                    <a:pt x="1200" y="0"/>
                    <a:pt x="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8859;p36"/>
          <p:cNvSpPr txBox="1">
            <a:spLocks/>
          </p:cNvSpPr>
          <p:nvPr/>
        </p:nvSpPr>
        <p:spPr>
          <a:xfrm>
            <a:off x="1979408" y="489308"/>
            <a:ext cx="4787152" cy="416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r>
              <a:rPr lang="fr-FR" sz="3200" dirty="0" smtClean="0"/>
              <a:t>Notre </a:t>
            </a:r>
            <a:r>
              <a:rPr lang="fr-FR" sz="3200" dirty="0" smtClean="0"/>
              <a:t>solution</a:t>
            </a:r>
            <a:endParaRPr lang="fr-FR" sz="3200" dirty="0"/>
          </a:p>
        </p:txBody>
      </p:sp>
      <p:sp>
        <p:nvSpPr>
          <p:cNvPr id="26" name="Google Shape;8860;p36"/>
          <p:cNvSpPr txBox="1">
            <a:spLocks noGrp="1"/>
          </p:cNvSpPr>
          <p:nvPr>
            <p:ph type="subTitle" idx="3"/>
          </p:nvPr>
        </p:nvSpPr>
        <p:spPr>
          <a:xfrm>
            <a:off x="1066359" y="1370973"/>
            <a:ext cx="7100571" cy="18778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1200"/>
              </a:spcBef>
            </a:pPr>
            <a:r>
              <a:rPr lang="fr-FR" sz="1600" dirty="0"/>
              <a:t>Nous souhaitons lancer une application (web/mobile) de </a:t>
            </a:r>
            <a:r>
              <a:rPr lang="fr-FR" sz="1600" dirty="0" smtClean="0"/>
              <a:t>géolocalisation dénommée </a:t>
            </a:r>
            <a:r>
              <a:rPr lang="fr-FR" sz="1600" b="1" i="1" dirty="0" smtClean="0"/>
              <a:t> « SUMA » </a:t>
            </a:r>
            <a:r>
              <a:rPr lang="fr-FR" sz="1600" dirty="0"/>
              <a:t>permettant à un client à travers une </a:t>
            </a:r>
            <a:r>
              <a:rPr lang="fr-FR" sz="1600" dirty="0" smtClean="0"/>
              <a:t>plateforme </a:t>
            </a:r>
            <a:r>
              <a:rPr lang="fr-FR" sz="1600" dirty="0"/>
              <a:t>de pouvoir effectuer des recherches sur des espaces (boutiques, marchés, etc.) de vente des denrées </a:t>
            </a:r>
            <a:r>
              <a:rPr lang="fr-FR" sz="1600" dirty="0" smtClean="0"/>
              <a:t>alimentaires. En </a:t>
            </a:r>
            <a:r>
              <a:rPr lang="fr-FR" sz="1600" dirty="0"/>
              <a:t>plus de pouvoir rechercher les denrées, le client aura aussi la possibilité de commander les produits à distance et de se faire livrer à domicile.</a:t>
            </a:r>
          </a:p>
        </p:txBody>
      </p:sp>
    </p:spTree>
    <p:extLst>
      <p:ext uri="{BB962C8B-B14F-4D97-AF65-F5344CB8AC3E}">
        <p14:creationId xmlns:p14="http://schemas.microsoft.com/office/powerpoint/2010/main" val="78735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8" name="Google Shape;8968;p38"/>
          <p:cNvSpPr txBox="1">
            <a:spLocks noGrp="1"/>
          </p:cNvSpPr>
          <p:nvPr>
            <p:ph type="title" idx="4294967295"/>
          </p:nvPr>
        </p:nvSpPr>
        <p:spPr>
          <a:xfrm>
            <a:off x="1373339" y="1133312"/>
            <a:ext cx="2108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Application web dashboard</a:t>
            </a:r>
            <a:endParaRPr sz="1400" dirty="0"/>
          </a:p>
        </p:txBody>
      </p:sp>
      <p:grpSp>
        <p:nvGrpSpPr>
          <p:cNvPr id="8969" name="Google Shape;8969;p38"/>
          <p:cNvGrpSpPr/>
          <p:nvPr/>
        </p:nvGrpSpPr>
        <p:grpSpPr>
          <a:xfrm flipH="1">
            <a:off x="8084274" y="621302"/>
            <a:ext cx="372314" cy="271228"/>
            <a:chOff x="496983" y="3034281"/>
            <a:chExt cx="217855" cy="158715"/>
          </a:xfrm>
        </p:grpSpPr>
        <p:sp>
          <p:nvSpPr>
            <p:cNvPr id="8970" name="Google Shape;8970;p38"/>
            <p:cNvSpPr/>
            <p:nvPr/>
          </p:nvSpPr>
          <p:spPr>
            <a:xfrm>
              <a:off x="553104" y="3096441"/>
              <a:ext cx="84329" cy="89632"/>
            </a:xfrm>
            <a:custGeom>
              <a:avLst/>
              <a:gdLst/>
              <a:ahLst/>
              <a:cxnLst/>
              <a:rect l="l" t="t" r="r" b="b"/>
              <a:pathLst>
                <a:path w="1145" h="1217" extrusionOk="0">
                  <a:moveTo>
                    <a:pt x="392" y="1"/>
                  </a:moveTo>
                  <a:cubicBezTo>
                    <a:pt x="230" y="1"/>
                    <a:pt x="69" y="111"/>
                    <a:pt x="21" y="292"/>
                  </a:cubicBezTo>
                  <a:cubicBezTo>
                    <a:pt x="1" y="395"/>
                    <a:pt x="1" y="508"/>
                    <a:pt x="52" y="611"/>
                  </a:cubicBezTo>
                  <a:cubicBezTo>
                    <a:pt x="83" y="663"/>
                    <a:pt x="124" y="725"/>
                    <a:pt x="176" y="766"/>
                  </a:cubicBezTo>
                  <a:lnTo>
                    <a:pt x="176" y="848"/>
                  </a:lnTo>
                  <a:cubicBezTo>
                    <a:pt x="186" y="900"/>
                    <a:pt x="207" y="931"/>
                    <a:pt x="217" y="972"/>
                  </a:cubicBezTo>
                  <a:cubicBezTo>
                    <a:pt x="268" y="1075"/>
                    <a:pt x="341" y="1157"/>
                    <a:pt x="444" y="1188"/>
                  </a:cubicBezTo>
                  <a:cubicBezTo>
                    <a:pt x="492" y="1207"/>
                    <a:pt x="542" y="1216"/>
                    <a:pt x="590" y="1216"/>
                  </a:cubicBezTo>
                  <a:cubicBezTo>
                    <a:pt x="725" y="1216"/>
                    <a:pt x="852" y="1145"/>
                    <a:pt x="928" y="1023"/>
                  </a:cubicBezTo>
                  <a:cubicBezTo>
                    <a:pt x="938" y="1003"/>
                    <a:pt x="949" y="962"/>
                    <a:pt x="959" y="931"/>
                  </a:cubicBezTo>
                  <a:lnTo>
                    <a:pt x="1000" y="817"/>
                  </a:lnTo>
                  <a:lnTo>
                    <a:pt x="1093" y="549"/>
                  </a:lnTo>
                  <a:lnTo>
                    <a:pt x="1113" y="446"/>
                  </a:lnTo>
                  <a:lnTo>
                    <a:pt x="1134" y="405"/>
                  </a:lnTo>
                  <a:cubicBezTo>
                    <a:pt x="1134" y="395"/>
                    <a:pt x="1144" y="364"/>
                    <a:pt x="1144" y="343"/>
                  </a:cubicBezTo>
                  <a:lnTo>
                    <a:pt x="1144" y="312"/>
                  </a:lnTo>
                  <a:lnTo>
                    <a:pt x="1144" y="292"/>
                  </a:lnTo>
                  <a:lnTo>
                    <a:pt x="1144" y="282"/>
                  </a:lnTo>
                  <a:lnTo>
                    <a:pt x="1113" y="261"/>
                  </a:lnTo>
                  <a:cubicBezTo>
                    <a:pt x="1103" y="261"/>
                    <a:pt x="1103" y="251"/>
                    <a:pt x="1093" y="251"/>
                  </a:cubicBezTo>
                  <a:cubicBezTo>
                    <a:pt x="1062" y="240"/>
                    <a:pt x="1052" y="240"/>
                    <a:pt x="1031" y="230"/>
                  </a:cubicBezTo>
                  <a:lnTo>
                    <a:pt x="990" y="209"/>
                  </a:lnTo>
                  <a:lnTo>
                    <a:pt x="897" y="178"/>
                  </a:lnTo>
                  <a:lnTo>
                    <a:pt x="526" y="34"/>
                  </a:lnTo>
                  <a:cubicBezTo>
                    <a:pt x="495" y="24"/>
                    <a:pt x="464" y="3"/>
                    <a:pt x="433" y="3"/>
                  </a:cubicBezTo>
                  <a:cubicBezTo>
                    <a:pt x="420" y="2"/>
                    <a:pt x="406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1" name="Google Shape;8971;p38"/>
            <p:cNvSpPr/>
            <p:nvPr/>
          </p:nvSpPr>
          <p:spPr>
            <a:xfrm>
              <a:off x="555387" y="3100271"/>
              <a:ext cx="78216" cy="82046"/>
            </a:xfrm>
            <a:custGeom>
              <a:avLst/>
              <a:gdLst/>
              <a:ahLst/>
              <a:cxnLst/>
              <a:rect l="l" t="t" r="r" b="b"/>
              <a:pathLst>
                <a:path w="1062" h="1114" extrusionOk="0">
                  <a:moveTo>
                    <a:pt x="363" y="0"/>
                  </a:moveTo>
                  <a:cubicBezTo>
                    <a:pt x="221" y="0"/>
                    <a:pt x="79" y="99"/>
                    <a:pt x="31" y="250"/>
                  </a:cubicBezTo>
                  <a:cubicBezTo>
                    <a:pt x="0" y="353"/>
                    <a:pt x="0" y="456"/>
                    <a:pt x="52" y="539"/>
                  </a:cubicBezTo>
                  <a:cubicBezTo>
                    <a:pt x="83" y="600"/>
                    <a:pt x="134" y="652"/>
                    <a:pt x="186" y="693"/>
                  </a:cubicBezTo>
                  <a:cubicBezTo>
                    <a:pt x="186" y="755"/>
                    <a:pt x="196" y="827"/>
                    <a:pt x="227" y="899"/>
                  </a:cubicBezTo>
                  <a:cubicBezTo>
                    <a:pt x="258" y="982"/>
                    <a:pt x="341" y="1054"/>
                    <a:pt x="433" y="1085"/>
                  </a:cubicBezTo>
                  <a:cubicBezTo>
                    <a:pt x="475" y="1104"/>
                    <a:pt x="519" y="1113"/>
                    <a:pt x="561" y="1113"/>
                  </a:cubicBezTo>
                  <a:cubicBezTo>
                    <a:pt x="676" y="1113"/>
                    <a:pt x="785" y="1048"/>
                    <a:pt x="845" y="951"/>
                  </a:cubicBezTo>
                  <a:lnTo>
                    <a:pt x="876" y="868"/>
                  </a:lnTo>
                  <a:lnTo>
                    <a:pt x="1041" y="343"/>
                  </a:lnTo>
                  <a:cubicBezTo>
                    <a:pt x="1062" y="312"/>
                    <a:pt x="1062" y="291"/>
                    <a:pt x="1062" y="250"/>
                  </a:cubicBezTo>
                  <a:lnTo>
                    <a:pt x="979" y="209"/>
                  </a:lnTo>
                  <a:lnTo>
                    <a:pt x="485" y="34"/>
                  </a:lnTo>
                  <a:cubicBezTo>
                    <a:pt x="454" y="23"/>
                    <a:pt x="433" y="23"/>
                    <a:pt x="402" y="3"/>
                  </a:cubicBezTo>
                  <a:cubicBezTo>
                    <a:pt x="389" y="1"/>
                    <a:pt x="376" y="0"/>
                    <a:pt x="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2" name="Google Shape;8972;p38"/>
            <p:cNvSpPr/>
            <p:nvPr/>
          </p:nvSpPr>
          <p:spPr>
            <a:xfrm>
              <a:off x="629773" y="3105868"/>
              <a:ext cx="84329" cy="87128"/>
            </a:xfrm>
            <a:custGeom>
              <a:avLst/>
              <a:gdLst/>
              <a:ahLst/>
              <a:cxnLst/>
              <a:rect l="l" t="t" r="r" b="b"/>
              <a:pathLst>
                <a:path w="1145" h="1183" extrusionOk="0">
                  <a:moveTo>
                    <a:pt x="706" y="0"/>
                  </a:moveTo>
                  <a:cubicBezTo>
                    <a:pt x="685" y="0"/>
                    <a:pt x="660" y="9"/>
                    <a:pt x="639" y="9"/>
                  </a:cubicBezTo>
                  <a:lnTo>
                    <a:pt x="258" y="71"/>
                  </a:lnTo>
                  <a:lnTo>
                    <a:pt x="155" y="81"/>
                  </a:lnTo>
                  <a:lnTo>
                    <a:pt x="114" y="92"/>
                  </a:lnTo>
                  <a:cubicBezTo>
                    <a:pt x="103" y="112"/>
                    <a:pt x="93" y="112"/>
                    <a:pt x="72" y="112"/>
                  </a:cubicBezTo>
                  <a:cubicBezTo>
                    <a:pt x="72" y="112"/>
                    <a:pt x="62" y="123"/>
                    <a:pt x="52" y="123"/>
                  </a:cubicBezTo>
                  <a:cubicBezTo>
                    <a:pt x="41" y="123"/>
                    <a:pt x="41" y="133"/>
                    <a:pt x="21" y="133"/>
                  </a:cubicBezTo>
                  <a:lnTo>
                    <a:pt x="0" y="154"/>
                  </a:lnTo>
                  <a:lnTo>
                    <a:pt x="0" y="174"/>
                  </a:lnTo>
                  <a:lnTo>
                    <a:pt x="0" y="195"/>
                  </a:lnTo>
                  <a:cubicBezTo>
                    <a:pt x="0" y="226"/>
                    <a:pt x="11" y="246"/>
                    <a:pt x="11" y="277"/>
                  </a:cubicBezTo>
                  <a:lnTo>
                    <a:pt x="21" y="318"/>
                  </a:lnTo>
                  <a:lnTo>
                    <a:pt x="52" y="421"/>
                  </a:lnTo>
                  <a:lnTo>
                    <a:pt x="124" y="834"/>
                  </a:lnTo>
                  <a:cubicBezTo>
                    <a:pt x="124" y="854"/>
                    <a:pt x="145" y="895"/>
                    <a:pt x="155" y="916"/>
                  </a:cubicBezTo>
                  <a:lnTo>
                    <a:pt x="155" y="937"/>
                  </a:lnTo>
                  <a:cubicBezTo>
                    <a:pt x="216" y="1086"/>
                    <a:pt x="360" y="1183"/>
                    <a:pt x="509" y="1183"/>
                  </a:cubicBezTo>
                  <a:cubicBezTo>
                    <a:pt x="535" y="1183"/>
                    <a:pt x="562" y="1180"/>
                    <a:pt x="588" y="1174"/>
                  </a:cubicBezTo>
                  <a:cubicBezTo>
                    <a:pt x="691" y="1153"/>
                    <a:pt x="783" y="1091"/>
                    <a:pt x="845" y="998"/>
                  </a:cubicBezTo>
                  <a:cubicBezTo>
                    <a:pt x="886" y="947"/>
                    <a:pt x="897" y="885"/>
                    <a:pt x="917" y="813"/>
                  </a:cubicBezTo>
                  <a:lnTo>
                    <a:pt x="917" y="803"/>
                  </a:lnTo>
                  <a:cubicBezTo>
                    <a:pt x="969" y="782"/>
                    <a:pt x="1020" y="731"/>
                    <a:pt x="1051" y="679"/>
                  </a:cubicBezTo>
                  <a:cubicBezTo>
                    <a:pt x="1123" y="586"/>
                    <a:pt x="1144" y="473"/>
                    <a:pt x="1123" y="349"/>
                  </a:cubicBezTo>
                  <a:cubicBezTo>
                    <a:pt x="1103" y="318"/>
                    <a:pt x="1092" y="287"/>
                    <a:pt x="1082" y="246"/>
                  </a:cubicBezTo>
                  <a:cubicBezTo>
                    <a:pt x="1020" y="112"/>
                    <a:pt x="886" y="20"/>
                    <a:pt x="732" y="9"/>
                  </a:cubicBezTo>
                  <a:cubicBezTo>
                    <a:pt x="725" y="2"/>
                    <a:pt x="716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3" name="Google Shape;8973;p38"/>
            <p:cNvSpPr/>
            <p:nvPr/>
          </p:nvSpPr>
          <p:spPr>
            <a:xfrm>
              <a:off x="634339" y="3110287"/>
              <a:ext cx="75933" cy="79395"/>
            </a:xfrm>
            <a:custGeom>
              <a:avLst/>
              <a:gdLst/>
              <a:ahLst/>
              <a:cxnLst/>
              <a:rect l="l" t="t" r="r" b="b"/>
              <a:pathLst>
                <a:path w="1031" h="1078" extrusionOk="0">
                  <a:moveTo>
                    <a:pt x="598" y="1"/>
                  </a:moveTo>
                  <a:lnTo>
                    <a:pt x="83" y="94"/>
                  </a:lnTo>
                  <a:cubicBezTo>
                    <a:pt x="52" y="94"/>
                    <a:pt x="31" y="104"/>
                    <a:pt x="0" y="114"/>
                  </a:cubicBezTo>
                  <a:cubicBezTo>
                    <a:pt x="0" y="145"/>
                    <a:pt x="0" y="166"/>
                    <a:pt x="10" y="207"/>
                  </a:cubicBezTo>
                  <a:lnTo>
                    <a:pt x="103" y="763"/>
                  </a:lnTo>
                  <a:cubicBezTo>
                    <a:pt x="103" y="784"/>
                    <a:pt x="113" y="815"/>
                    <a:pt x="134" y="846"/>
                  </a:cubicBezTo>
                  <a:cubicBezTo>
                    <a:pt x="188" y="982"/>
                    <a:pt x="323" y="1078"/>
                    <a:pt x="467" y="1078"/>
                  </a:cubicBezTo>
                  <a:cubicBezTo>
                    <a:pt x="486" y="1078"/>
                    <a:pt x="506" y="1076"/>
                    <a:pt x="526" y="1072"/>
                  </a:cubicBezTo>
                  <a:cubicBezTo>
                    <a:pt x="618" y="1052"/>
                    <a:pt x="711" y="990"/>
                    <a:pt x="752" y="918"/>
                  </a:cubicBezTo>
                  <a:cubicBezTo>
                    <a:pt x="783" y="866"/>
                    <a:pt x="804" y="784"/>
                    <a:pt x="814" y="722"/>
                  </a:cubicBezTo>
                  <a:cubicBezTo>
                    <a:pt x="876" y="691"/>
                    <a:pt x="927" y="640"/>
                    <a:pt x="958" y="588"/>
                  </a:cubicBezTo>
                  <a:cubicBezTo>
                    <a:pt x="1010" y="516"/>
                    <a:pt x="1030" y="413"/>
                    <a:pt x="1010" y="310"/>
                  </a:cubicBezTo>
                  <a:cubicBezTo>
                    <a:pt x="969" y="124"/>
                    <a:pt x="824" y="11"/>
                    <a:pt x="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4" name="Google Shape;8974;p38"/>
            <p:cNvSpPr/>
            <p:nvPr/>
          </p:nvSpPr>
          <p:spPr>
            <a:xfrm>
              <a:off x="591843" y="3034281"/>
              <a:ext cx="90369" cy="88969"/>
            </a:xfrm>
            <a:custGeom>
              <a:avLst/>
              <a:gdLst/>
              <a:ahLst/>
              <a:cxnLst/>
              <a:rect l="l" t="t" r="r" b="b"/>
              <a:pathLst>
                <a:path w="1227" h="1208" extrusionOk="0">
                  <a:moveTo>
                    <a:pt x="395" y="0"/>
                  </a:moveTo>
                  <a:cubicBezTo>
                    <a:pt x="305" y="0"/>
                    <a:pt x="219" y="33"/>
                    <a:pt x="165" y="105"/>
                  </a:cubicBezTo>
                  <a:cubicBezTo>
                    <a:pt x="31" y="229"/>
                    <a:pt x="0" y="435"/>
                    <a:pt x="72" y="621"/>
                  </a:cubicBezTo>
                  <a:lnTo>
                    <a:pt x="72" y="631"/>
                  </a:lnTo>
                  <a:cubicBezTo>
                    <a:pt x="93" y="662"/>
                    <a:pt x="103" y="682"/>
                    <a:pt x="124" y="713"/>
                  </a:cubicBezTo>
                  <a:lnTo>
                    <a:pt x="381" y="1033"/>
                  </a:lnTo>
                  <a:lnTo>
                    <a:pt x="453" y="1105"/>
                  </a:lnTo>
                  <a:lnTo>
                    <a:pt x="474" y="1136"/>
                  </a:lnTo>
                  <a:lnTo>
                    <a:pt x="526" y="1187"/>
                  </a:lnTo>
                  <a:cubicBezTo>
                    <a:pt x="536" y="1187"/>
                    <a:pt x="536" y="1198"/>
                    <a:pt x="556" y="1198"/>
                  </a:cubicBezTo>
                  <a:lnTo>
                    <a:pt x="567" y="1208"/>
                  </a:lnTo>
                  <a:lnTo>
                    <a:pt x="587" y="1198"/>
                  </a:lnTo>
                  <a:cubicBezTo>
                    <a:pt x="608" y="1198"/>
                    <a:pt x="608" y="1187"/>
                    <a:pt x="618" y="1187"/>
                  </a:cubicBezTo>
                  <a:cubicBezTo>
                    <a:pt x="629" y="1187"/>
                    <a:pt x="629" y="1167"/>
                    <a:pt x="639" y="1167"/>
                  </a:cubicBezTo>
                  <a:lnTo>
                    <a:pt x="670" y="1146"/>
                  </a:lnTo>
                  <a:lnTo>
                    <a:pt x="690" y="1126"/>
                  </a:lnTo>
                  <a:lnTo>
                    <a:pt x="773" y="1053"/>
                  </a:lnTo>
                  <a:lnTo>
                    <a:pt x="1072" y="796"/>
                  </a:lnTo>
                  <a:cubicBezTo>
                    <a:pt x="1092" y="775"/>
                    <a:pt x="1123" y="744"/>
                    <a:pt x="1134" y="724"/>
                  </a:cubicBezTo>
                  <a:cubicBezTo>
                    <a:pt x="1206" y="590"/>
                    <a:pt x="1226" y="425"/>
                    <a:pt x="1154" y="281"/>
                  </a:cubicBezTo>
                  <a:cubicBezTo>
                    <a:pt x="1134" y="260"/>
                    <a:pt x="1123" y="219"/>
                    <a:pt x="1092" y="198"/>
                  </a:cubicBezTo>
                  <a:cubicBezTo>
                    <a:pt x="1020" y="105"/>
                    <a:pt x="917" y="54"/>
                    <a:pt x="814" y="44"/>
                  </a:cubicBezTo>
                  <a:cubicBezTo>
                    <a:pt x="793" y="38"/>
                    <a:pt x="773" y="35"/>
                    <a:pt x="753" y="35"/>
                  </a:cubicBezTo>
                  <a:cubicBezTo>
                    <a:pt x="706" y="35"/>
                    <a:pt x="662" y="50"/>
                    <a:pt x="618" y="64"/>
                  </a:cubicBezTo>
                  <a:cubicBezTo>
                    <a:pt x="567" y="23"/>
                    <a:pt x="505" y="13"/>
                    <a:pt x="433" y="2"/>
                  </a:cubicBezTo>
                  <a:cubicBezTo>
                    <a:pt x="420" y="1"/>
                    <a:pt x="407" y="0"/>
                    <a:pt x="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5" name="Google Shape;8975;p38"/>
            <p:cNvSpPr/>
            <p:nvPr/>
          </p:nvSpPr>
          <p:spPr>
            <a:xfrm>
              <a:off x="593316" y="3038037"/>
              <a:ext cx="85066" cy="81457"/>
            </a:xfrm>
            <a:custGeom>
              <a:avLst/>
              <a:gdLst/>
              <a:ahLst/>
              <a:cxnLst/>
              <a:rect l="l" t="t" r="r" b="b"/>
              <a:pathLst>
                <a:path w="1155" h="1106" extrusionOk="0">
                  <a:moveTo>
                    <a:pt x="374" y="0"/>
                  </a:moveTo>
                  <a:cubicBezTo>
                    <a:pt x="302" y="0"/>
                    <a:pt x="225" y="26"/>
                    <a:pt x="155" y="96"/>
                  </a:cubicBezTo>
                  <a:cubicBezTo>
                    <a:pt x="32" y="209"/>
                    <a:pt x="1" y="405"/>
                    <a:pt x="83" y="539"/>
                  </a:cubicBezTo>
                  <a:cubicBezTo>
                    <a:pt x="93" y="570"/>
                    <a:pt x="104" y="590"/>
                    <a:pt x="135" y="621"/>
                  </a:cubicBezTo>
                  <a:lnTo>
                    <a:pt x="485" y="1044"/>
                  </a:lnTo>
                  <a:cubicBezTo>
                    <a:pt x="495" y="1075"/>
                    <a:pt x="516" y="1085"/>
                    <a:pt x="547" y="1105"/>
                  </a:cubicBezTo>
                  <a:cubicBezTo>
                    <a:pt x="567" y="1095"/>
                    <a:pt x="598" y="1085"/>
                    <a:pt x="609" y="1054"/>
                  </a:cubicBezTo>
                  <a:lnTo>
                    <a:pt x="1010" y="693"/>
                  </a:lnTo>
                  <a:cubicBezTo>
                    <a:pt x="1031" y="683"/>
                    <a:pt x="1052" y="662"/>
                    <a:pt x="1062" y="631"/>
                  </a:cubicBezTo>
                  <a:cubicBezTo>
                    <a:pt x="1155" y="487"/>
                    <a:pt x="1155" y="302"/>
                    <a:pt x="1031" y="168"/>
                  </a:cubicBezTo>
                  <a:cubicBezTo>
                    <a:pt x="969" y="96"/>
                    <a:pt x="877" y="44"/>
                    <a:pt x="794" y="44"/>
                  </a:cubicBezTo>
                  <a:cubicBezTo>
                    <a:pt x="722" y="44"/>
                    <a:pt x="660" y="44"/>
                    <a:pt x="598" y="75"/>
                  </a:cubicBezTo>
                  <a:cubicBezTo>
                    <a:pt x="547" y="44"/>
                    <a:pt x="485" y="13"/>
                    <a:pt x="413" y="3"/>
                  </a:cubicBezTo>
                  <a:cubicBezTo>
                    <a:pt x="400" y="1"/>
                    <a:pt x="387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6" name="Google Shape;8976;p38"/>
            <p:cNvSpPr/>
            <p:nvPr/>
          </p:nvSpPr>
          <p:spPr>
            <a:xfrm>
              <a:off x="565256" y="3137243"/>
              <a:ext cx="60761" cy="49566"/>
            </a:xfrm>
            <a:custGeom>
              <a:avLst/>
              <a:gdLst/>
              <a:ahLst/>
              <a:cxnLst/>
              <a:rect l="l" t="t" r="r" b="b"/>
              <a:pathLst>
                <a:path w="825" h="673" extrusionOk="0">
                  <a:moveTo>
                    <a:pt x="358" y="0"/>
                  </a:moveTo>
                  <a:cubicBezTo>
                    <a:pt x="305" y="0"/>
                    <a:pt x="253" y="12"/>
                    <a:pt x="207" y="37"/>
                  </a:cubicBezTo>
                  <a:cubicBezTo>
                    <a:pt x="145" y="57"/>
                    <a:pt x="93" y="119"/>
                    <a:pt x="42" y="202"/>
                  </a:cubicBezTo>
                  <a:cubicBezTo>
                    <a:pt x="21" y="222"/>
                    <a:pt x="11" y="263"/>
                    <a:pt x="0" y="305"/>
                  </a:cubicBezTo>
                  <a:cubicBezTo>
                    <a:pt x="11" y="356"/>
                    <a:pt x="21" y="387"/>
                    <a:pt x="42" y="428"/>
                  </a:cubicBezTo>
                  <a:cubicBezTo>
                    <a:pt x="93" y="531"/>
                    <a:pt x="165" y="614"/>
                    <a:pt x="268" y="645"/>
                  </a:cubicBezTo>
                  <a:cubicBezTo>
                    <a:pt x="317" y="664"/>
                    <a:pt x="366" y="672"/>
                    <a:pt x="413" y="672"/>
                  </a:cubicBezTo>
                  <a:cubicBezTo>
                    <a:pt x="545" y="672"/>
                    <a:pt x="666" y="601"/>
                    <a:pt x="742" y="480"/>
                  </a:cubicBezTo>
                  <a:cubicBezTo>
                    <a:pt x="763" y="459"/>
                    <a:pt x="773" y="418"/>
                    <a:pt x="784" y="387"/>
                  </a:cubicBezTo>
                  <a:lnTo>
                    <a:pt x="825" y="274"/>
                  </a:lnTo>
                  <a:cubicBezTo>
                    <a:pt x="814" y="253"/>
                    <a:pt x="794" y="243"/>
                    <a:pt x="784" y="222"/>
                  </a:cubicBezTo>
                  <a:cubicBezTo>
                    <a:pt x="663" y="86"/>
                    <a:pt x="504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7" name="Google Shape;8977;p38"/>
            <p:cNvSpPr/>
            <p:nvPr/>
          </p:nvSpPr>
          <p:spPr>
            <a:xfrm>
              <a:off x="625943" y="3036859"/>
              <a:ext cx="88896" cy="130434"/>
            </a:xfrm>
            <a:custGeom>
              <a:avLst/>
              <a:gdLst/>
              <a:ahLst/>
              <a:cxnLst/>
              <a:rect l="l" t="t" r="r" b="b"/>
              <a:pathLst>
                <a:path w="1207" h="1771" extrusionOk="0">
                  <a:moveTo>
                    <a:pt x="305" y="0"/>
                  </a:moveTo>
                  <a:cubicBezTo>
                    <a:pt x="258" y="0"/>
                    <a:pt x="209" y="15"/>
                    <a:pt x="166" y="29"/>
                  </a:cubicBezTo>
                  <a:cubicBezTo>
                    <a:pt x="155" y="40"/>
                    <a:pt x="145" y="60"/>
                    <a:pt x="155" y="81"/>
                  </a:cubicBezTo>
                  <a:cubicBezTo>
                    <a:pt x="1" y="297"/>
                    <a:pt x="1" y="689"/>
                    <a:pt x="155" y="1060"/>
                  </a:cubicBezTo>
                  <a:cubicBezTo>
                    <a:pt x="155" y="1070"/>
                    <a:pt x="166" y="1091"/>
                    <a:pt x="166" y="1101"/>
                  </a:cubicBezTo>
                  <a:cubicBezTo>
                    <a:pt x="166" y="1111"/>
                    <a:pt x="176" y="1121"/>
                    <a:pt x="176" y="1142"/>
                  </a:cubicBezTo>
                  <a:cubicBezTo>
                    <a:pt x="372" y="1513"/>
                    <a:pt x="660" y="1740"/>
                    <a:pt x="928" y="1771"/>
                  </a:cubicBezTo>
                  <a:lnTo>
                    <a:pt x="980" y="1771"/>
                  </a:lnTo>
                  <a:lnTo>
                    <a:pt x="980" y="1750"/>
                  </a:lnTo>
                  <a:cubicBezTo>
                    <a:pt x="1031" y="1729"/>
                    <a:pt x="1083" y="1678"/>
                    <a:pt x="1124" y="1626"/>
                  </a:cubicBezTo>
                  <a:cubicBezTo>
                    <a:pt x="1186" y="1534"/>
                    <a:pt x="1206" y="1420"/>
                    <a:pt x="1186" y="1307"/>
                  </a:cubicBezTo>
                  <a:cubicBezTo>
                    <a:pt x="1175" y="1266"/>
                    <a:pt x="1155" y="1235"/>
                    <a:pt x="1144" y="1204"/>
                  </a:cubicBezTo>
                  <a:cubicBezTo>
                    <a:pt x="1083" y="1060"/>
                    <a:pt x="949" y="967"/>
                    <a:pt x="794" y="957"/>
                  </a:cubicBezTo>
                  <a:cubicBezTo>
                    <a:pt x="787" y="953"/>
                    <a:pt x="778" y="952"/>
                    <a:pt x="768" y="952"/>
                  </a:cubicBezTo>
                  <a:cubicBezTo>
                    <a:pt x="748" y="952"/>
                    <a:pt x="725" y="957"/>
                    <a:pt x="712" y="957"/>
                  </a:cubicBezTo>
                  <a:lnTo>
                    <a:pt x="320" y="1018"/>
                  </a:lnTo>
                  <a:lnTo>
                    <a:pt x="619" y="761"/>
                  </a:lnTo>
                  <a:cubicBezTo>
                    <a:pt x="640" y="740"/>
                    <a:pt x="671" y="709"/>
                    <a:pt x="681" y="689"/>
                  </a:cubicBezTo>
                  <a:cubicBezTo>
                    <a:pt x="763" y="555"/>
                    <a:pt x="774" y="390"/>
                    <a:pt x="712" y="246"/>
                  </a:cubicBezTo>
                  <a:cubicBezTo>
                    <a:pt x="681" y="225"/>
                    <a:pt x="671" y="184"/>
                    <a:pt x="640" y="163"/>
                  </a:cubicBezTo>
                  <a:cubicBezTo>
                    <a:pt x="567" y="70"/>
                    <a:pt x="464" y="19"/>
                    <a:pt x="361" y="9"/>
                  </a:cubicBezTo>
                  <a:cubicBezTo>
                    <a:pt x="343" y="3"/>
                    <a:pt x="324" y="0"/>
                    <a:pt x="3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8" name="Google Shape;8978;p38"/>
            <p:cNvSpPr/>
            <p:nvPr/>
          </p:nvSpPr>
          <p:spPr>
            <a:xfrm>
              <a:off x="496983" y="3060279"/>
              <a:ext cx="138167" cy="65254"/>
            </a:xfrm>
            <a:custGeom>
              <a:avLst/>
              <a:gdLst/>
              <a:ahLst/>
              <a:cxnLst/>
              <a:rect l="l" t="t" r="r" b="b"/>
              <a:pathLst>
                <a:path w="1876" h="886" extrusionOk="0">
                  <a:moveTo>
                    <a:pt x="247" y="0"/>
                  </a:moveTo>
                  <a:cubicBezTo>
                    <a:pt x="166" y="0"/>
                    <a:pt x="84" y="7"/>
                    <a:pt x="0" y="20"/>
                  </a:cubicBezTo>
                  <a:lnTo>
                    <a:pt x="0" y="175"/>
                  </a:lnTo>
                  <a:cubicBezTo>
                    <a:pt x="0" y="175"/>
                    <a:pt x="112" y="128"/>
                    <a:pt x="312" y="128"/>
                  </a:cubicBezTo>
                  <a:cubicBezTo>
                    <a:pt x="635" y="128"/>
                    <a:pt x="1188" y="250"/>
                    <a:pt x="1875" y="886"/>
                  </a:cubicBezTo>
                  <a:cubicBezTo>
                    <a:pt x="1875" y="886"/>
                    <a:pt x="1200" y="0"/>
                    <a:pt x="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9" name="Google Shape;8979;p38"/>
          <p:cNvGrpSpPr/>
          <p:nvPr/>
        </p:nvGrpSpPr>
        <p:grpSpPr>
          <a:xfrm>
            <a:off x="687412" y="621302"/>
            <a:ext cx="372314" cy="271228"/>
            <a:chOff x="496983" y="3034281"/>
            <a:chExt cx="217855" cy="158715"/>
          </a:xfrm>
        </p:grpSpPr>
        <p:sp>
          <p:nvSpPr>
            <p:cNvPr id="8980" name="Google Shape;8980;p38"/>
            <p:cNvSpPr/>
            <p:nvPr/>
          </p:nvSpPr>
          <p:spPr>
            <a:xfrm>
              <a:off x="553104" y="3096441"/>
              <a:ext cx="84329" cy="89632"/>
            </a:xfrm>
            <a:custGeom>
              <a:avLst/>
              <a:gdLst/>
              <a:ahLst/>
              <a:cxnLst/>
              <a:rect l="l" t="t" r="r" b="b"/>
              <a:pathLst>
                <a:path w="1145" h="1217" extrusionOk="0">
                  <a:moveTo>
                    <a:pt x="392" y="1"/>
                  </a:moveTo>
                  <a:cubicBezTo>
                    <a:pt x="230" y="1"/>
                    <a:pt x="69" y="111"/>
                    <a:pt x="21" y="292"/>
                  </a:cubicBezTo>
                  <a:cubicBezTo>
                    <a:pt x="1" y="395"/>
                    <a:pt x="1" y="508"/>
                    <a:pt x="52" y="611"/>
                  </a:cubicBezTo>
                  <a:cubicBezTo>
                    <a:pt x="83" y="663"/>
                    <a:pt x="124" y="725"/>
                    <a:pt x="176" y="766"/>
                  </a:cubicBezTo>
                  <a:lnTo>
                    <a:pt x="176" y="848"/>
                  </a:lnTo>
                  <a:cubicBezTo>
                    <a:pt x="186" y="900"/>
                    <a:pt x="207" y="931"/>
                    <a:pt x="217" y="972"/>
                  </a:cubicBezTo>
                  <a:cubicBezTo>
                    <a:pt x="268" y="1075"/>
                    <a:pt x="341" y="1157"/>
                    <a:pt x="444" y="1188"/>
                  </a:cubicBezTo>
                  <a:cubicBezTo>
                    <a:pt x="492" y="1207"/>
                    <a:pt x="542" y="1216"/>
                    <a:pt x="590" y="1216"/>
                  </a:cubicBezTo>
                  <a:cubicBezTo>
                    <a:pt x="725" y="1216"/>
                    <a:pt x="852" y="1145"/>
                    <a:pt x="928" y="1023"/>
                  </a:cubicBezTo>
                  <a:cubicBezTo>
                    <a:pt x="938" y="1003"/>
                    <a:pt x="949" y="962"/>
                    <a:pt x="959" y="931"/>
                  </a:cubicBezTo>
                  <a:lnTo>
                    <a:pt x="1000" y="817"/>
                  </a:lnTo>
                  <a:lnTo>
                    <a:pt x="1093" y="549"/>
                  </a:lnTo>
                  <a:lnTo>
                    <a:pt x="1113" y="446"/>
                  </a:lnTo>
                  <a:lnTo>
                    <a:pt x="1134" y="405"/>
                  </a:lnTo>
                  <a:cubicBezTo>
                    <a:pt x="1134" y="395"/>
                    <a:pt x="1144" y="364"/>
                    <a:pt x="1144" y="343"/>
                  </a:cubicBezTo>
                  <a:lnTo>
                    <a:pt x="1144" y="312"/>
                  </a:lnTo>
                  <a:lnTo>
                    <a:pt x="1144" y="292"/>
                  </a:lnTo>
                  <a:lnTo>
                    <a:pt x="1144" y="282"/>
                  </a:lnTo>
                  <a:lnTo>
                    <a:pt x="1113" y="261"/>
                  </a:lnTo>
                  <a:cubicBezTo>
                    <a:pt x="1103" y="261"/>
                    <a:pt x="1103" y="251"/>
                    <a:pt x="1093" y="251"/>
                  </a:cubicBezTo>
                  <a:cubicBezTo>
                    <a:pt x="1062" y="240"/>
                    <a:pt x="1052" y="240"/>
                    <a:pt x="1031" y="230"/>
                  </a:cubicBezTo>
                  <a:lnTo>
                    <a:pt x="990" y="209"/>
                  </a:lnTo>
                  <a:lnTo>
                    <a:pt x="897" y="178"/>
                  </a:lnTo>
                  <a:lnTo>
                    <a:pt x="526" y="34"/>
                  </a:lnTo>
                  <a:cubicBezTo>
                    <a:pt x="495" y="24"/>
                    <a:pt x="464" y="3"/>
                    <a:pt x="433" y="3"/>
                  </a:cubicBezTo>
                  <a:cubicBezTo>
                    <a:pt x="420" y="2"/>
                    <a:pt x="406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1" name="Google Shape;8981;p38"/>
            <p:cNvSpPr/>
            <p:nvPr/>
          </p:nvSpPr>
          <p:spPr>
            <a:xfrm>
              <a:off x="555387" y="3100271"/>
              <a:ext cx="78216" cy="82046"/>
            </a:xfrm>
            <a:custGeom>
              <a:avLst/>
              <a:gdLst/>
              <a:ahLst/>
              <a:cxnLst/>
              <a:rect l="l" t="t" r="r" b="b"/>
              <a:pathLst>
                <a:path w="1062" h="1114" extrusionOk="0">
                  <a:moveTo>
                    <a:pt x="363" y="0"/>
                  </a:moveTo>
                  <a:cubicBezTo>
                    <a:pt x="221" y="0"/>
                    <a:pt x="79" y="99"/>
                    <a:pt x="31" y="250"/>
                  </a:cubicBezTo>
                  <a:cubicBezTo>
                    <a:pt x="0" y="353"/>
                    <a:pt x="0" y="456"/>
                    <a:pt x="52" y="539"/>
                  </a:cubicBezTo>
                  <a:cubicBezTo>
                    <a:pt x="83" y="600"/>
                    <a:pt x="134" y="652"/>
                    <a:pt x="186" y="693"/>
                  </a:cubicBezTo>
                  <a:cubicBezTo>
                    <a:pt x="186" y="755"/>
                    <a:pt x="196" y="827"/>
                    <a:pt x="227" y="899"/>
                  </a:cubicBezTo>
                  <a:cubicBezTo>
                    <a:pt x="258" y="982"/>
                    <a:pt x="341" y="1054"/>
                    <a:pt x="433" y="1085"/>
                  </a:cubicBezTo>
                  <a:cubicBezTo>
                    <a:pt x="475" y="1104"/>
                    <a:pt x="519" y="1113"/>
                    <a:pt x="561" y="1113"/>
                  </a:cubicBezTo>
                  <a:cubicBezTo>
                    <a:pt x="676" y="1113"/>
                    <a:pt x="785" y="1048"/>
                    <a:pt x="845" y="951"/>
                  </a:cubicBezTo>
                  <a:lnTo>
                    <a:pt x="876" y="868"/>
                  </a:lnTo>
                  <a:lnTo>
                    <a:pt x="1041" y="343"/>
                  </a:lnTo>
                  <a:cubicBezTo>
                    <a:pt x="1062" y="312"/>
                    <a:pt x="1062" y="291"/>
                    <a:pt x="1062" y="250"/>
                  </a:cubicBezTo>
                  <a:lnTo>
                    <a:pt x="979" y="209"/>
                  </a:lnTo>
                  <a:lnTo>
                    <a:pt x="485" y="34"/>
                  </a:lnTo>
                  <a:cubicBezTo>
                    <a:pt x="454" y="23"/>
                    <a:pt x="433" y="23"/>
                    <a:pt x="402" y="3"/>
                  </a:cubicBezTo>
                  <a:cubicBezTo>
                    <a:pt x="389" y="1"/>
                    <a:pt x="376" y="0"/>
                    <a:pt x="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2" name="Google Shape;8982;p38"/>
            <p:cNvSpPr/>
            <p:nvPr/>
          </p:nvSpPr>
          <p:spPr>
            <a:xfrm>
              <a:off x="629773" y="3105868"/>
              <a:ext cx="84329" cy="87128"/>
            </a:xfrm>
            <a:custGeom>
              <a:avLst/>
              <a:gdLst/>
              <a:ahLst/>
              <a:cxnLst/>
              <a:rect l="l" t="t" r="r" b="b"/>
              <a:pathLst>
                <a:path w="1145" h="1183" extrusionOk="0">
                  <a:moveTo>
                    <a:pt x="706" y="0"/>
                  </a:moveTo>
                  <a:cubicBezTo>
                    <a:pt x="685" y="0"/>
                    <a:pt x="660" y="9"/>
                    <a:pt x="639" y="9"/>
                  </a:cubicBezTo>
                  <a:lnTo>
                    <a:pt x="258" y="71"/>
                  </a:lnTo>
                  <a:lnTo>
                    <a:pt x="155" y="81"/>
                  </a:lnTo>
                  <a:lnTo>
                    <a:pt x="114" y="92"/>
                  </a:lnTo>
                  <a:cubicBezTo>
                    <a:pt x="103" y="112"/>
                    <a:pt x="93" y="112"/>
                    <a:pt x="72" y="112"/>
                  </a:cubicBezTo>
                  <a:cubicBezTo>
                    <a:pt x="72" y="112"/>
                    <a:pt x="62" y="123"/>
                    <a:pt x="52" y="123"/>
                  </a:cubicBezTo>
                  <a:cubicBezTo>
                    <a:pt x="41" y="123"/>
                    <a:pt x="41" y="133"/>
                    <a:pt x="21" y="133"/>
                  </a:cubicBezTo>
                  <a:lnTo>
                    <a:pt x="0" y="154"/>
                  </a:lnTo>
                  <a:lnTo>
                    <a:pt x="0" y="174"/>
                  </a:lnTo>
                  <a:lnTo>
                    <a:pt x="0" y="195"/>
                  </a:lnTo>
                  <a:cubicBezTo>
                    <a:pt x="0" y="226"/>
                    <a:pt x="11" y="246"/>
                    <a:pt x="11" y="277"/>
                  </a:cubicBezTo>
                  <a:lnTo>
                    <a:pt x="21" y="318"/>
                  </a:lnTo>
                  <a:lnTo>
                    <a:pt x="52" y="421"/>
                  </a:lnTo>
                  <a:lnTo>
                    <a:pt x="124" y="834"/>
                  </a:lnTo>
                  <a:cubicBezTo>
                    <a:pt x="124" y="854"/>
                    <a:pt x="145" y="895"/>
                    <a:pt x="155" y="916"/>
                  </a:cubicBezTo>
                  <a:lnTo>
                    <a:pt x="155" y="937"/>
                  </a:lnTo>
                  <a:cubicBezTo>
                    <a:pt x="216" y="1086"/>
                    <a:pt x="360" y="1183"/>
                    <a:pt x="509" y="1183"/>
                  </a:cubicBezTo>
                  <a:cubicBezTo>
                    <a:pt x="535" y="1183"/>
                    <a:pt x="562" y="1180"/>
                    <a:pt x="588" y="1174"/>
                  </a:cubicBezTo>
                  <a:cubicBezTo>
                    <a:pt x="691" y="1153"/>
                    <a:pt x="783" y="1091"/>
                    <a:pt x="845" y="998"/>
                  </a:cubicBezTo>
                  <a:cubicBezTo>
                    <a:pt x="886" y="947"/>
                    <a:pt x="897" y="885"/>
                    <a:pt x="917" y="813"/>
                  </a:cubicBezTo>
                  <a:lnTo>
                    <a:pt x="917" y="803"/>
                  </a:lnTo>
                  <a:cubicBezTo>
                    <a:pt x="969" y="782"/>
                    <a:pt x="1020" y="731"/>
                    <a:pt x="1051" y="679"/>
                  </a:cubicBezTo>
                  <a:cubicBezTo>
                    <a:pt x="1123" y="586"/>
                    <a:pt x="1144" y="473"/>
                    <a:pt x="1123" y="349"/>
                  </a:cubicBezTo>
                  <a:cubicBezTo>
                    <a:pt x="1103" y="318"/>
                    <a:pt x="1092" y="287"/>
                    <a:pt x="1082" y="246"/>
                  </a:cubicBezTo>
                  <a:cubicBezTo>
                    <a:pt x="1020" y="112"/>
                    <a:pt x="886" y="20"/>
                    <a:pt x="732" y="9"/>
                  </a:cubicBezTo>
                  <a:cubicBezTo>
                    <a:pt x="725" y="2"/>
                    <a:pt x="716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3" name="Google Shape;8983;p38"/>
            <p:cNvSpPr/>
            <p:nvPr/>
          </p:nvSpPr>
          <p:spPr>
            <a:xfrm>
              <a:off x="634339" y="3110287"/>
              <a:ext cx="75933" cy="79395"/>
            </a:xfrm>
            <a:custGeom>
              <a:avLst/>
              <a:gdLst/>
              <a:ahLst/>
              <a:cxnLst/>
              <a:rect l="l" t="t" r="r" b="b"/>
              <a:pathLst>
                <a:path w="1031" h="1078" extrusionOk="0">
                  <a:moveTo>
                    <a:pt x="598" y="1"/>
                  </a:moveTo>
                  <a:lnTo>
                    <a:pt x="83" y="94"/>
                  </a:lnTo>
                  <a:cubicBezTo>
                    <a:pt x="52" y="94"/>
                    <a:pt x="31" y="104"/>
                    <a:pt x="0" y="114"/>
                  </a:cubicBezTo>
                  <a:cubicBezTo>
                    <a:pt x="0" y="145"/>
                    <a:pt x="0" y="166"/>
                    <a:pt x="10" y="207"/>
                  </a:cubicBezTo>
                  <a:lnTo>
                    <a:pt x="103" y="763"/>
                  </a:lnTo>
                  <a:cubicBezTo>
                    <a:pt x="103" y="784"/>
                    <a:pt x="113" y="815"/>
                    <a:pt x="134" y="846"/>
                  </a:cubicBezTo>
                  <a:cubicBezTo>
                    <a:pt x="188" y="982"/>
                    <a:pt x="323" y="1078"/>
                    <a:pt x="467" y="1078"/>
                  </a:cubicBezTo>
                  <a:cubicBezTo>
                    <a:pt x="486" y="1078"/>
                    <a:pt x="506" y="1076"/>
                    <a:pt x="526" y="1072"/>
                  </a:cubicBezTo>
                  <a:cubicBezTo>
                    <a:pt x="618" y="1052"/>
                    <a:pt x="711" y="990"/>
                    <a:pt x="752" y="918"/>
                  </a:cubicBezTo>
                  <a:cubicBezTo>
                    <a:pt x="783" y="866"/>
                    <a:pt x="804" y="784"/>
                    <a:pt x="814" y="722"/>
                  </a:cubicBezTo>
                  <a:cubicBezTo>
                    <a:pt x="876" y="691"/>
                    <a:pt x="927" y="640"/>
                    <a:pt x="958" y="588"/>
                  </a:cubicBezTo>
                  <a:cubicBezTo>
                    <a:pt x="1010" y="516"/>
                    <a:pt x="1030" y="413"/>
                    <a:pt x="1010" y="310"/>
                  </a:cubicBezTo>
                  <a:cubicBezTo>
                    <a:pt x="969" y="124"/>
                    <a:pt x="824" y="11"/>
                    <a:pt x="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4" name="Google Shape;8984;p38"/>
            <p:cNvSpPr/>
            <p:nvPr/>
          </p:nvSpPr>
          <p:spPr>
            <a:xfrm>
              <a:off x="591843" y="3034281"/>
              <a:ext cx="90369" cy="88969"/>
            </a:xfrm>
            <a:custGeom>
              <a:avLst/>
              <a:gdLst/>
              <a:ahLst/>
              <a:cxnLst/>
              <a:rect l="l" t="t" r="r" b="b"/>
              <a:pathLst>
                <a:path w="1227" h="1208" extrusionOk="0">
                  <a:moveTo>
                    <a:pt x="395" y="0"/>
                  </a:moveTo>
                  <a:cubicBezTo>
                    <a:pt x="305" y="0"/>
                    <a:pt x="219" y="33"/>
                    <a:pt x="165" y="105"/>
                  </a:cubicBezTo>
                  <a:cubicBezTo>
                    <a:pt x="31" y="229"/>
                    <a:pt x="0" y="435"/>
                    <a:pt x="72" y="621"/>
                  </a:cubicBezTo>
                  <a:lnTo>
                    <a:pt x="72" y="631"/>
                  </a:lnTo>
                  <a:cubicBezTo>
                    <a:pt x="93" y="662"/>
                    <a:pt x="103" y="682"/>
                    <a:pt x="124" y="713"/>
                  </a:cubicBezTo>
                  <a:lnTo>
                    <a:pt x="381" y="1033"/>
                  </a:lnTo>
                  <a:lnTo>
                    <a:pt x="453" y="1105"/>
                  </a:lnTo>
                  <a:lnTo>
                    <a:pt x="474" y="1136"/>
                  </a:lnTo>
                  <a:lnTo>
                    <a:pt x="526" y="1187"/>
                  </a:lnTo>
                  <a:cubicBezTo>
                    <a:pt x="536" y="1187"/>
                    <a:pt x="536" y="1198"/>
                    <a:pt x="556" y="1198"/>
                  </a:cubicBezTo>
                  <a:lnTo>
                    <a:pt x="567" y="1208"/>
                  </a:lnTo>
                  <a:lnTo>
                    <a:pt x="587" y="1198"/>
                  </a:lnTo>
                  <a:cubicBezTo>
                    <a:pt x="608" y="1198"/>
                    <a:pt x="608" y="1187"/>
                    <a:pt x="618" y="1187"/>
                  </a:cubicBezTo>
                  <a:cubicBezTo>
                    <a:pt x="629" y="1187"/>
                    <a:pt x="629" y="1167"/>
                    <a:pt x="639" y="1167"/>
                  </a:cubicBezTo>
                  <a:lnTo>
                    <a:pt x="670" y="1146"/>
                  </a:lnTo>
                  <a:lnTo>
                    <a:pt x="690" y="1126"/>
                  </a:lnTo>
                  <a:lnTo>
                    <a:pt x="773" y="1053"/>
                  </a:lnTo>
                  <a:lnTo>
                    <a:pt x="1072" y="796"/>
                  </a:lnTo>
                  <a:cubicBezTo>
                    <a:pt x="1092" y="775"/>
                    <a:pt x="1123" y="744"/>
                    <a:pt x="1134" y="724"/>
                  </a:cubicBezTo>
                  <a:cubicBezTo>
                    <a:pt x="1206" y="590"/>
                    <a:pt x="1226" y="425"/>
                    <a:pt x="1154" y="281"/>
                  </a:cubicBezTo>
                  <a:cubicBezTo>
                    <a:pt x="1134" y="260"/>
                    <a:pt x="1123" y="219"/>
                    <a:pt x="1092" y="198"/>
                  </a:cubicBezTo>
                  <a:cubicBezTo>
                    <a:pt x="1020" y="105"/>
                    <a:pt x="917" y="54"/>
                    <a:pt x="814" y="44"/>
                  </a:cubicBezTo>
                  <a:cubicBezTo>
                    <a:pt x="793" y="38"/>
                    <a:pt x="773" y="35"/>
                    <a:pt x="753" y="35"/>
                  </a:cubicBezTo>
                  <a:cubicBezTo>
                    <a:pt x="706" y="35"/>
                    <a:pt x="662" y="50"/>
                    <a:pt x="618" y="64"/>
                  </a:cubicBezTo>
                  <a:cubicBezTo>
                    <a:pt x="567" y="23"/>
                    <a:pt x="505" y="13"/>
                    <a:pt x="433" y="2"/>
                  </a:cubicBezTo>
                  <a:cubicBezTo>
                    <a:pt x="420" y="1"/>
                    <a:pt x="407" y="0"/>
                    <a:pt x="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5" name="Google Shape;8985;p38"/>
            <p:cNvSpPr/>
            <p:nvPr/>
          </p:nvSpPr>
          <p:spPr>
            <a:xfrm>
              <a:off x="593316" y="3038037"/>
              <a:ext cx="85066" cy="81457"/>
            </a:xfrm>
            <a:custGeom>
              <a:avLst/>
              <a:gdLst/>
              <a:ahLst/>
              <a:cxnLst/>
              <a:rect l="l" t="t" r="r" b="b"/>
              <a:pathLst>
                <a:path w="1155" h="1106" extrusionOk="0">
                  <a:moveTo>
                    <a:pt x="374" y="0"/>
                  </a:moveTo>
                  <a:cubicBezTo>
                    <a:pt x="302" y="0"/>
                    <a:pt x="225" y="26"/>
                    <a:pt x="155" y="96"/>
                  </a:cubicBezTo>
                  <a:cubicBezTo>
                    <a:pt x="32" y="209"/>
                    <a:pt x="1" y="405"/>
                    <a:pt x="83" y="539"/>
                  </a:cubicBezTo>
                  <a:cubicBezTo>
                    <a:pt x="93" y="570"/>
                    <a:pt x="104" y="590"/>
                    <a:pt x="135" y="621"/>
                  </a:cubicBezTo>
                  <a:lnTo>
                    <a:pt x="485" y="1044"/>
                  </a:lnTo>
                  <a:cubicBezTo>
                    <a:pt x="495" y="1075"/>
                    <a:pt x="516" y="1085"/>
                    <a:pt x="547" y="1105"/>
                  </a:cubicBezTo>
                  <a:cubicBezTo>
                    <a:pt x="567" y="1095"/>
                    <a:pt x="598" y="1085"/>
                    <a:pt x="609" y="1054"/>
                  </a:cubicBezTo>
                  <a:lnTo>
                    <a:pt x="1010" y="693"/>
                  </a:lnTo>
                  <a:cubicBezTo>
                    <a:pt x="1031" y="683"/>
                    <a:pt x="1052" y="662"/>
                    <a:pt x="1062" y="631"/>
                  </a:cubicBezTo>
                  <a:cubicBezTo>
                    <a:pt x="1155" y="487"/>
                    <a:pt x="1155" y="302"/>
                    <a:pt x="1031" y="168"/>
                  </a:cubicBezTo>
                  <a:cubicBezTo>
                    <a:pt x="969" y="96"/>
                    <a:pt x="877" y="44"/>
                    <a:pt x="794" y="44"/>
                  </a:cubicBezTo>
                  <a:cubicBezTo>
                    <a:pt x="722" y="44"/>
                    <a:pt x="660" y="44"/>
                    <a:pt x="598" y="75"/>
                  </a:cubicBezTo>
                  <a:cubicBezTo>
                    <a:pt x="547" y="44"/>
                    <a:pt x="485" y="13"/>
                    <a:pt x="413" y="3"/>
                  </a:cubicBezTo>
                  <a:cubicBezTo>
                    <a:pt x="400" y="1"/>
                    <a:pt x="387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6" name="Google Shape;8986;p38"/>
            <p:cNvSpPr/>
            <p:nvPr/>
          </p:nvSpPr>
          <p:spPr>
            <a:xfrm>
              <a:off x="565256" y="3137243"/>
              <a:ext cx="60761" cy="49566"/>
            </a:xfrm>
            <a:custGeom>
              <a:avLst/>
              <a:gdLst/>
              <a:ahLst/>
              <a:cxnLst/>
              <a:rect l="l" t="t" r="r" b="b"/>
              <a:pathLst>
                <a:path w="825" h="673" extrusionOk="0">
                  <a:moveTo>
                    <a:pt x="358" y="0"/>
                  </a:moveTo>
                  <a:cubicBezTo>
                    <a:pt x="305" y="0"/>
                    <a:pt x="253" y="12"/>
                    <a:pt x="207" y="37"/>
                  </a:cubicBezTo>
                  <a:cubicBezTo>
                    <a:pt x="145" y="57"/>
                    <a:pt x="93" y="119"/>
                    <a:pt x="42" y="202"/>
                  </a:cubicBezTo>
                  <a:cubicBezTo>
                    <a:pt x="21" y="222"/>
                    <a:pt x="11" y="263"/>
                    <a:pt x="0" y="305"/>
                  </a:cubicBezTo>
                  <a:cubicBezTo>
                    <a:pt x="11" y="356"/>
                    <a:pt x="21" y="387"/>
                    <a:pt x="42" y="428"/>
                  </a:cubicBezTo>
                  <a:cubicBezTo>
                    <a:pt x="93" y="531"/>
                    <a:pt x="165" y="614"/>
                    <a:pt x="268" y="645"/>
                  </a:cubicBezTo>
                  <a:cubicBezTo>
                    <a:pt x="317" y="664"/>
                    <a:pt x="366" y="672"/>
                    <a:pt x="413" y="672"/>
                  </a:cubicBezTo>
                  <a:cubicBezTo>
                    <a:pt x="545" y="672"/>
                    <a:pt x="666" y="601"/>
                    <a:pt x="742" y="480"/>
                  </a:cubicBezTo>
                  <a:cubicBezTo>
                    <a:pt x="763" y="459"/>
                    <a:pt x="773" y="418"/>
                    <a:pt x="784" y="387"/>
                  </a:cubicBezTo>
                  <a:lnTo>
                    <a:pt x="825" y="274"/>
                  </a:lnTo>
                  <a:cubicBezTo>
                    <a:pt x="814" y="253"/>
                    <a:pt x="794" y="243"/>
                    <a:pt x="784" y="222"/>
                  </a:cubicBezTo>
                  <a:cubicBezTo>
                    <a:pt x="663" y="86"/>
                    <a:pt x="504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7" name="Google Shape;8987;p38"/>
            <p:cNvSpPr/>
            <p:nvPr/>
          </p:nvSpPr>
          <p:spPr>
            <a:xfrm>
              <a:off x="625943" y="3036859"/>
              <a:ext cx="88896" cy="130434"/>
            </a:xfrm>
            <a:custGeom>
              <a:avLst/>
              <a:gdLst/>
              <a:ahLst/>
              <a:cxnLst/>
              <a:rect l="l" t="t" r="r" b="b"/>
              <a:pathLst>
                <a:path w="1207" h="1771" extrusionOk="0">
                  <a:moveTo>
                    <a:pt x="305" y="0"/>
                  </a:moveTo>
                  <a:cubicBezTo>
                    <a:pt x="258" y="0"/>
                    <a:pt x="209" y="15"/>
                    <a:pt x="166" y="29"/>
                  </a:cubicBezTo>
                  <a:cubicBezTo>
                    <a:pt x="155" y="40"/>
                    <a:pt x="145" y="60"/>
                    <a:pt x="155" y="81"/>
                  </a:cubicBezTo>
                  <a:cubicBezTo>
                    <a:pt x="1" y="297"/>
                    <a:pt x="1" y="689"/>
                    <a:pt x="155" y="1060"/>
                  </a:cubicBezTo>
                  <a:cubicBezTo>
                    <a:pt x="155" y="1070"/>
                    <a:pt x="166" y="1091"/>
                    <a:pt x="166" y="1101"/>
                  </a:cubicBezTo>
                  <a:cubicBezTo>
                    <a:pt x="166" y="1111"/>
                    <a:pt x="176" y="1121"/>
                    <a:pt x="176" y="1142"/>
                  </a:cubicBezTo>
                  <a:cubicBezTo>
                    <a:pt x="372" y="1513"/>
                    <a:pt x="660" y="1740"/>
                    <a:pt x="928" y="1771"/>
                  </a:cubicBezTo>
                  <a:lnTo>
                    <a:pt x="980" y="1771"/>
                  </a:lnTo>
                  <a:lnTo>
                    <a:pt x="980" y="1750"/>
                  </a:lnTo>
                  <a:cubicBezTo>
                    <a:pt x="1031" y="1729"/>
                    <a:pt x="1083" y="1678"/>
                    <a:pt x="1124" y="1626"/>
                  </a:cubicBezTo>
                  <a:cubicBezTo>
                    <a:pt x="1186" y="1534"/>
                    <a:pt x="1206" y="1420"/>
                    <a:pt x="1186" y="1307"/>
                  </a:cubicBezTo>
                  <a:cubicBezTo>
                    <a:pt x="1175" y="1266"/>
                    <a:pt x="1155" y="1235"/>
                    <a:pt x="1144" y="1204"/>
                  </a:cubicBezTo>
                  <a:cubicBezTo>
                    <a:pt x="1083" y="1060"/>
                    <a:pt x="949" y="967"/>
                    <a:pt x="794" y="957"/>
                  </a:cubicBezTo>
                  <a:cubicBezTo>
                    <a:pt x="787" y="953"/>
                    <a:pt x="778" y="952"/>
                    <a:pt x="768" y="952"/>
                  </a:cubicBezTo>
                  <a:cubicBezTo>
                    <a:pt x="748" y="952"/>
                    <a:pt x="725" y="957"/>
                    <a:pt x="712" y="957"/>
                  </a:cubicBezTo>
                  <a:lnTo>
                    <a:pt x="320" y="1018"/>
                  </a:lnTo>
                  <a:lnTo>
                    <a:pt x="619" y="761"/>
                  </a:lnTo>
                  <a:cubicBezTo>
                    <a:pt x="640" y="740"/>
                    <a:pt x="671" y="709"/>
                    <a:pt x="681" y="689"/>
                  </a:cubicBezTo>
                  <a:cubicBezTo>
                    <a:pt x="763" y="555"/>
                    <a:pt x="774" y="390"/>
                    <a:pt x="712" y="246"/>
                  </a:cubicBezTo>
                  <a:cubicBezTo>
                    <a:pt x="681" y="225"/>
                    <a:pt x="671" y="184"/>
                    <a:pt x="640" y="163"/>
                  </a:cubicBezTo>
                  <a:cubicBezTo>
                    <a:pt x="567" y="70"/>
                    <a:pt x="464" y="19"/>
                    <a:pt x="361" y="9"/>
                  </a:cubicBezTo>
                  <a:cubicBezTo>
                    <a:pt x="343" y="3"/>
                    <a:pt x="324" y="0"/>
                    <a:pt x="3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8" name="Google Shape;8988;p38"/>
            <p:cNvSpPr/>
            <p:nvPr/>
          </p:nvSpPr>
          <p:spPr>
            <a:xfrm>
              <a:off x="496983" y="3060279"/>
              <a:ext cx="138167" cy="65254"/>
            </a:xfrm>
            <a:custGeom>
              <a:avLst/>
              <a:gdLst/>
              <a:ahLst/>
              <a:cxnLst/>
              <a:rect l="l" t="t" r="r" b="b"/>
              <a:pathLst>
                <a:path w="1876" h="886" extrusionOk="0">
                  <a:moveTo>
                    <a:pt x="247" y="0"/>
                  </a:moveTo>
                  <a:cubicBezTo>
                    <a:pt x="166" y="0"/>
                    <a:pt x="84" y="7"/>
                    <a:pt x="0" y="20"/>
                  </a:cubicBezTo>
                  <a:lnTo>
                    <a:pt x="0" y="175"/>
                  </a:lnTo>
                  <a:cubicBezTo>
                    <a:pt x="0" y="175"/>
                    <a:pt x="112" y="128"/>
                    <a:pt x="312" y="128"/>
                  </a:cubicBezTo>
                  <a:cubicBezTo>
                    <a:pt x="635" y="128"/>
                    <a:pt x="1188" y="250"/>
                    <a:pt x="1875" y="886"/>
                  </a:cubicBezTo>
                  <a:cubicBezTo>
                    <a:pt x="1875" y="886"/>
                    <a:pt x="1200" y="0"/>
                    <a:pt x="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89" name="Google Shape;8989;p38"/>
          <p:cNvSpPr txBox="1">
            <a:spLocks noGrp="1"/>
          </p:cNvSpPr>
          <p:nvPr>
            <p:ph type="title" idx="4294967295"/>
          </p:nvPr>
        </p:nvSpPr>
        <p:spPr>
          <a:xfrm>
            <a:off x="4195148" y="2964791"/>
            <a:ext cx="1706887" cy="3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Site </a:t>
            </a:r>
            <a:r>
              <a:rPr lang="en" sz="1400" dirty="0" smtClean="0"/>
              <a:t>publicitaire</a:t>
            </a:r>
            <a:endParaRPr sz="1400" dirty="0"/>
          </a:p>
        </p:txBody>
      </p:sp>
      <p:sp>
        <p:nvSpPr>
          <p:cNvPr id="8990" name="Google Shape;8990;p38"/>
          <p:cNvSpPr txBox="1">
            <a:spLocks noGrp="1"/>
          </p:cNvSpPr>
          <p:nvPr>
            <p:ph type="title" idx="4294967295"/>
          </p:nvPr>
        </p:nvSpPr>
        <p:spPr>
          <a:xfrm>
            <a:off x="6052075" y="1181243"/>
            <a:ext cx="2448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Application </a:t>
            </a:r>
            <a:r>
              <a:rPr lang="en" sz="1500" dirty="0" smtClean="0"/>
              <a:t>WEB/mobile</a:t>
            </a:r>
            <a:endParaRPr sz="1500" dirty="0"/>
          </a:p>
        </p:txBody>
      </p:sp>
      <p:sp>
        <p:nvSpPr>
          <p:cNvPr id="8991" name="Google Shape;8991;p38"/>
          <p:cNvSpPr txBox="1"/>
          <p:nvPr/>
        </p:nvSpPr>
        <p:spPr>
          <a:xfrm>
            <a:off x="3919075" y="3591859"/>
            <a:ext cx="2133000" cy="107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3C5"/>
                </a:solidFill>
                <a:latin typeface="Metrophobic"/>
                <a:ea typeface="Metrophobic"/>
                <a:cs typeface="Metrophobic"/>
                <a:sym typeface="Metrophobic"/>
              </a:rPr>
              <a:t>Plateforme web qui explique les fonctionnalités de l’application</a:t>
            </a:r>
            <a:endParaRPr dirty="0">
              <a:solidFill>
                <a:srgbClr val="FFF3C5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sp>
        <p:nvSpPr>
          <p:cNvPr id="8992" name="Google Shape;8992;p38"/>
          <p:cNvSpPr txBox="1"/>
          <p:nvPr/>
        </p:nvSpPr>
        <p:spPr>
          <a:xfrm>
            <a:off x="6179975" y="1872475"/>
            <a:ext cx="2133000" cy="107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3C5"/>
                </a:solidFill>
                <a:latin typeface="Metrophobic"/>
                <a:ea typeface="Metrophobic"/>
                <a:cs typeface="Metrophobic"/>
                <a:sym typeface="Metrophobic"/>
              </a:rPr>
              <a:t>Plateforme destinée aux </a:t>
            </a:r>
            <a:r>
              <a:rPr lang="en" dirty="0" smtClean="0">
                <a:solidFill>
                  <a:srgbClr val="FFF3C5"/>
                </a:solidFill>
                <a:latin typeface="Metrophobic"/>
                <a:ea typeface="Metrophobic"/>
                <a:cs typeface="Metrophobic"/>
                <a:sym typeface="Metrophobic"/>
              </a:rPr>
              <a:t>clients</a:t>
            </a:r>
            <a:r>
              <a:rPr lang="en" dirty="0">
                <a:solidFill>
                  <a:srgbClr val="FFF3C5"/>
                </a:solidFill>
                <a:latin typeface="Metrophobic"/>
                <a:ea typeface="Metrophobic"/>
                <a:cs typeface="Metrophobic"/>
                <a:sym typeface="Metrophobic"/>
              </a:rPr>
              <a:t> </a:t>
            </a:r>
            <a:r>
              <a:rPr lang="en" dirty="0" smtClean="0">
                <a:solidFill>
                  <a:srgbClr val="FFF3C5"/>
                </a:solidFill>
                <a:latin typeface="Metrophobic"/>
                <a:ea typeface="Metrophobic"/>
                <a:cs typeface="Metrophobic"/>
                <a:sym typeface="Metrophobic"/>
              </a:rPr>
              <a:t>et les boutiquiers</a:t>
            </a:r>
            <a:endParaRPr dirty="0">
              <a:solidFill>
                <a:srgbClr val="FFF3C5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sp>
        <p:nvSpPr>
          <p:cNvPr id="9150" name="Google Shape;9150;p38"/>
          <p:cNvSpPr txBox="1"/>
          <p:nvPr/>
        </p:nvSpPr>
        <p:spPr>
          <a:xfrm>
            <a:off x="1373339" y="1872475"/>
            <a:ext cx="2133000" cy="107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3C5"/>
                </a:solidFill>
                <a:latin typeface="Metrophobic"/>
                <a:ea typeface="Metrophobic"/>
                <a:cs typeface="Metrophobic"/>
                <a:sym typeface="Metrophobic"/>
              </a:rPr>
              <a:t>Espace de </a:t>
            </a:r>
            <a:r>
              <a:rPr lang="en" dirty="0" smtClean="0">
                <a:solidFill>
                  <a:srgbClr val="FFF3C5"/>
                </a:solidFill>
                <a:latin typeface="Metrophobic"/>
                <a:ea typeface="Metrophobic"/>
                <a:cs typeface="Metrophobic"/>
                <a:sym typeface="Metrophobic"/>
              </a:rPr>
              <a:t>gestion pour les administrateurs</a:t>
            </a:r>
            <a:endParaRPr dirty="0">
              <a:solidFill>
                <a:srgbClr val="FFF3C5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7333" l="10000" r="90000"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419" y="167201"/>
            <a:ext cx="2474842" cy="18561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9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9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99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9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99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9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99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9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99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99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9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9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9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99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9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99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9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99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9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99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99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98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98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98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98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98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98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98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98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99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9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99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9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99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9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99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99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68" grpId="0"/>
      <p:bldP spid="8989" grpId="0"/>
      <p:bldP spid="8990" grpId="0"/>
      <p:bldP spid="8991" grpId="0" animBg="1"/>
      <p:bldP spid="8992" grpId="0" animBg="1"/>
      <p:bldP spid="915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6" name="Google Shape;8886;p37"/>
          <p:cNvSpPr txBox="1">
            <a:spLocks noGrp="1"/>
          </p:cNvSpPr>
          <p:nvPr>
            <p:ph type="title"/>
          </p:nvPr>
        </p:nvSpPr>
        <p:spPr>
          <a:xfrm>
            <a:off x="983650" y="1723175"/>
            <a:ext cx="2452200" cy="6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géoLocaliser  les boutiques</a:t>
            </a:r>
            <a:endParaRPr sz="1700" dirty="0"/>
          </a:p>
        </p:txBody>
      </p:sp>
      <p:sp>
        <p:nvSpPr>
          <p:cNvPr id="8887" name="Google Shape;8887;p37"/>
          <p:cNvSpPr txBox="1">
            <a:spLocks noGrp="1"/>
          </p:cNvSpPr>
          <p:nvPr>
            <p:ph type="title" idx="2"/>
          </p:nvPr>
        </p:nvSpPr>
        <p:spPr>
          <a:xfrm>
            <a:off x="5695400" y="1723175"/>
            <a:ext cx="2872500" cy="6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Rechercher les denrées par localité</a:t>
            </a:r>
            <a:endParaRPr sz="1600" dirty="0"/>
          </a:p>
        </p:txBody>
      </p:sp>
      <p:sp>
        <p:nvSpPr>
          <p:cNvPr id="8888" name="Google Shape;8888;p37"/>
          <p:cNvSpPr txBox="1">
            <a:spLocks noGrp="1"/>
          </p:cNvSpPr>
          <p:nvPr>
            <p:ph type="title" idx="4"/>
          </p:nvPr>
        </p:nvSpPr>
        <p:spPr>
          <a:xfrm>
            <a:off x="3345900" y="3317025"/>
            <a:ext cx="2452200" cy="6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Permettre l’achat en ligne</a:t>
            </a:r>
            <a:r>
              <a:rPr lang="en"/>
              <a:t>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9" name="Google Shape;8889;p37"/>
          <p:cNvSpPr txBox="1">
            <a:spLocks noGrp="1"/>
          </p:cNvSpPr>
          <p:nvPr>
            <p:ph type="title" idx="7"/>
          </p:nvPr>
        </p:nvSpPr>
        <p:spPr>
          <a:xfrm>
            <a:off x="1813600" y="1205617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8890" name="Google Shape;8890;p37"/>
          <p:cNvSpPr txBox="1">
            <a:spLocks noGrp="1"/>
          </p:cNvSpPr>
          <p:nvPr>
            <p:ph type="title" idx="8"/>
          </p:nvPr>
        </p:nvSpPr>
        <p:spPr>
          <a:xfrm>
            <a:off x="4175850" y="2796524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8891" name="Google Shape;8891;p37"/>
          <p:cNvSpPr txBox="1">
            <a:spLocks noGrp="1"/>
          </p:cNvSpPr>
          <p:nvPr>
            <p:ph type="title" idx="9"/>
          </p:nvPr>
        </p:nvSpPr>
        <p:spPr>
          <a:xfrm>
            <a:off x="6525401" y="1205617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grpSp>
        <p:nvGrpSpPr>
          <p:cNvPr id="8897" name="Google Shape;8897;p37"/>
          <p:cNvGrpSpPr/>
          <p:nvPr/>
        </p:nvGrpSpPr>
        <p:grpSpPr>
          <a:xfrm flipH="1">
            <a:off x="7008230" y="612786"/>
            <a:ext cx="372314" cy="271228"/>
            <a:chOff x="496983" y="3034281"/>
            <a:chExt cx="217855" cy="158715"/>
          </a:xfrm>
        </p:grpSpPr>
        <p:sp>
          <p:nvSpPr>
            <p:cNvPr id="8898" name="Google Shape;8898;p37"/>
            <p:cNvSpPr/>
            <p:nvPr/>
          </p:nvSpPr>
          <p:spPr>
            <a:xfrm>
              <a:off x="553104" y="3096441"/>
              <a:ext cx="84329" cy="89632"/>
            </a:xfrm>
            <a:custGeom>
              <a:avLst/>
              <a:gdLst/>
              <a:ahLst/>
              <a:cxnLst/>
              <a:rect l="l" t="t" r="r" b="b"/>
              <a:pathLst>
                <a:path w="1145" h="1217" extrusionOk="0">
                  <a:moveTo>
                    <a:pt x="392" y="1"/>
                  </a:moveTo>
                  <a:cubicBezTo>
                    <a:pt x="230" y="1"/>
                    <a:pt x="69" y="111"/>
                    <a:pt x="21" y="292"/>
                  </a:cubicBezTo>
                  <a:cubicBezTo>
                    <a:pt x="1" y="395"/>
                    <a:pt x="1" y="508"/>
                    <a:pt x="52" y="611"/>
                  </a:cubicBezTo>
                  <a:cubicBezTo>
                    <a:pt x="83" y="663"/>
                    <a:pt x="124" y="725"/>
                    <a:pt x="176" y="766"/>
                  </a:cubicBezTo>
                  <a:lnTo>
                    <a:pt x="176" y="848"/>
                  </a:lnTo>
                  <a:cubicBezTo>
                    <a:pt x="186" y="900"/>
                    <a:pt x="207" y="931"/>
                    <a:pt x="217" y="972"/>
                  </a:cubicBezTo>
                  <a:cubicBezTo>
                    <a:pt x="268" y="1075"/>
                    <a:pt x="341" y="1157"/>
                    <a:pt x="444" y="1188"/>
                  </a:cubicBezTo>
                  <a:cubicBezTo>
                    <a:pt x="492" y="1207"/>
                    <a:pt x="542" y="1216"/>
                    <a:pt x="590" y="1216"/>
                  </a:cubicBezTo>
                  <a:cubicBezTo>
                    <a:pt x="725" y="1216"/>
                    <a:pt x="852" y="1145"/>
                    <a:pt x="928" y="1023"/>
                  </a:cubicBezTo>
                  <a:cubicBezTo>
                    <a:pt x="938" y="1003"/>
                    <a:pt x="949" y="962"/>
                    <a:pt x="959" y="931"/>
                  </a:cubicBezTo>
                  <a:lnTo>
                    <a:pt x="1000" y="817"/>
                  </a:lnTo>
                  <a:lnTo>
                    <a:pt x="1093" y="549"/>
                  </a:lnTo>
                  <a:lnTo>
                    <a:pt x="1113" y="446"/>
                  </a:lnTo>
                  <a:lnTo>
                    <a:pt x="1134" y="405"/>
                  </a:lnTo>
                  <a:cubicBezTo>
                    <a:pt x="1134" y="395"/>
                    <a:pt x="1144" y="364"/>
                    <a:pt x="1144" y="343"/>
                  </a:cubicBezTo>
                  <a:lnTo>
                    <a:pt x="1144" y="312"/>
                  </a:lnTo>
                  <a:lnTo>
                    <a:pt x="1144" y="292"/>
                  </a:lnTo>
                  <a:lnTo>
                    <a:pt x="1144" y="282"/>
                  </a:lnTo>
                  <a:lnTo>
                    <a:pt x="1113" y="261"/>
                  </a:lnTo>
                  <a:cubicBezTo>
                    <a:pt x="1103" y="261"/>
                    <a:pt x="1103" y="251"/>
                    <a:pt x="1093" y="251"/>
                  </a:cubicBezTo>
                  <a:cubicBezTo>
                    <a:pt x="1062" y="240"/>
                    <a:pt x="1052" y="240"/>
                    <a:pt x="1031" y="230"/>
                  </a:cubicBezTo>
                  <a:lnTo>
                    <a:pt x="990" y="209"/>
                  </a:lnTo>
                  <a:lnTo>
                    <a:pt x="897" y="178"/>
                  </a:lnTo>
                  <a:lnTo>
                    <a:pt x="526" y="34"/>
                  </a:lnTo>
                  <a:cubicBezTo>
                    <a:pt x="495" y="24"/>
                    <a:pt x="464" y="3"/>
                    <a:pt x="433" y="3"/>
                  </a:cubicBezTo>
                  <a:cubicBezTo>
                    <a:pt x="420" y="2"/>
                    <a:pt x="406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9" name="Google Shape;8899;p37"/>
            <p:cNvSpPr/>
            <p:nvPr/>
          </p:nvSpPr>
          <p:spPr>
            <a:xfrm>
              <a:off x="555387" y="3100271"/>
              <a:ext cx="78216" cy="82046"/>
            </a:xfrm>
            <a:custGeom>
              <a:avLst/>
              <a:gdLst/>
              <a:ahLst/>
              <a:cxnLst/>
              <a:rect l="l" t="t" r="r" b="b"/>
              <a:pathLst>
                <a:path w="1062" h="1114" extrusionOk="0">
                  <a:moveTo>
                    <a:pt x="363" y="0"/>
                  </a:moveTo>
                  <a:cubicBezTo>
                    <a:pt x="221" y="0"/>
                    <a:pt x="79" y="99"/>
                    <a:pt x="31" y="250"/>
                  </a:cubicBezTo>
                  <a:cubicBezTo>
                    <a:pt x="0" y="353"/>
                    <a:pt x="0" y="456"/>
                    <a:pt x="52" y="539"/>
                  </a:cubicBezTo>
                  <a:cubicBezTo>
                    <a:pt x="83" y="600"/>
                    <a:pt x="134" y="652"/>
                    <a:pt x="186" y="693"/>
                  </a:cubicBezTo>
                  <a:cubicBezTo>
                    <a:pt x="186" y="755"/>
                    <a:pt x="196" y="827"/>
                    <a:pt x="227" y="899"/>
                  </a:cubicBezTo>
                  <a:cubicBezTo>
                    <a:pt x="258" y="982"/>
                    <a:pt x="341" y="1054"/>
                    <a:pt x="433" y="1085"/>
                  </a:cubicBezTo>
                  <a:cubicBezTo>
                    <a:pt x="475" y="1104"/>
                    <a:pt x="519" y="1113"/>
                    <a:pt x="561" y="1113"/>
                  </a:cubicBezTo>
                  <a:cubicBezTo>
                    <a:pt x="676" y="1113"/>
                    <a:pt x="785" y="1048"/>
                    <a:pt x="845" y="951"/>
                  </a:cubicBezTo>
                  <a:lnTo>
                    <a:pt x="876" y="868"/>
                  </a:lnTo>
                  <a:lnTo>
                    <a:pt x="1041" y="343"/>
                  </a:lnTo>
                  <a:cubicBezTo>
                    <a:pt x="1062" y="312"/>
                    <a:pt x="1062" y="291"/>
                    <a:pt x="1062" y="250"/>
                  </a:cubicBezTo>
                  <a:lnTo>
                    <a:pt x="979" y="209"/>
                  </a:lnTo>
                  <a:lnTo>
                    <a:pt x="485" y="34"/>
                  </a:lnTo>
                  <a:cubicBezTo>
                    <a:pt x="454" y="23"/>
                    <a:pt x="433" y="23"/>
                    <a:pt x="402" y="3"/>
                  </a:cubicBezTo>
                  <a:cubicBezTo>
                    <a:pt x="389" y="1"/>
                    <a:pt x="376" y="0"/>
                    <a:pt x="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0" name="Google Shape;8900;p37"/>
            <p:cNvSpPr/>
            <p:nvPr/>
          </p:nvSpPr>
          <p:spPr>
            <a:xfrm>
              <a:off x="629773" y="3105868"/>
              <a:ext cx="84329" cy="87128"/>
            </a:xfrm>
            <a:custGeom>
              <a:avLst/>
              <a:gdLst/>
              <a:ahLst/>
              <a:cxnLst/>
              <a:rect l="l" t="t" r="r" b="b"/>
              <a:pathLst>
                <a:path w="1145" h="1183" extrusionOk="0">
                  <a:moveTo>
                    <a:pt x="706" y="0"/>
                  </a:moveTo>
                  <a:cubicBezTo>
                    <a:pt x="685" y="0"/>
                    <a:pt x="660" y="9"/>
                    <a:pt x="639" y="9"/>
                  </a:cubicBezTo>
                  <a:lnTo>
                    <a:pt x="258" y="71"/>
                  </a:lnTo>
                  <a:lnTo>
                    <a:pt x="155" y="81"/>
                  </a:lnTo>
                  <a:lnTo>
                    <a:pt x="114" y="92"/>
                  </a:lnTo>
                  <a:cubicBezTo>
                    <a:pt x="103" y="112"/>
                    <a:pt x="93" y="112"/>
                    <a:pt x="72" y="112"/>
                  </a:cubicBezTo>
                  <a:cubicBezTo>
                    <a:pt x="72" y="112"/>
                    <a:pt x="62" y="123"/>
                    <a:pt x="52" y="123"/>
                  </a:cubicBezTo>
                  <a:cubicBezTo>
                    <a:pt x="41" y="123"/>
                    <a:pt x="41" y="133"/>
                    <a:pt x="21" y="133"/>
                  </a:cubicBezTo>
                  <a:lnTo>
                    <a:pt x="0" y="154"/>
                  </a:lnTo>
                  <a:lnTo>
                    <a:pt x="0" y="174"/>
                  </a:lnTo>
                  <a:lnTo>
                    <a:pt x="0" y="195"/>
                  </a:lnTo>
                  <a:cubicBezTo>
                    <a:pt x="0" y="226"/>
                    <a:pt x="11" y="246"/>
                    <a:pt x="11" y="277"/>
                  </a:cubicBezTo>
                  <a:lnTo>
                    <a:pt x="21" y="318"/>
                  </a:lnTo>
                  <a:lnTo>
                    <a:pt x="52" y="421"/>
                  </a:lnTo>
                  <a:lnTo>
                    <a:pt x="124" y="834"/>
                  </a:lnTo>
                  <a:cubicBezTo>
                    <a:pt x="124" y="854"/>
                    <a:pt x="145" y="895"/>
                    <a:pt x="155" y="916"/>
                  </a:cubicBezTo>
                  <a:lnTo>
                    <a:pt x="155" y="937"/>
                  </a:lnTo>
                  <a:cubicBezTo>
                    <a:pt x="216" y="1086"/>
                    <a:pt x="360" y="1183"/>
                    <a:pt x="509" y="1183"/>
                  </a:cubicBezTo>
                  <a:cubicBezTo>
                    <a:pt x="535" y="1183"/>
                    <a:pt x="562" y="1180"/>
                    <a:pt x="588" y="1174"/>
                  </a:cubicBezTo>
                  <a:cubicBezTo>
                    <a:pt x="691" y="1153"/>
                    <a:pt x="783" y="1091"/>
                    <a:pt x="845" y="998"/>
                  </a:cubicBezTo>
                  <a:cubicBezTo>
                    <a:pt x="886" y="947"/>
                    <a:pt x="897" y="885"/>
                    <a:pt x="917" y="813"/>
                  </a:cubicBezTo>
                  <a:lnTo>
                    <a:pt x="917" y="803"/>
                  </a:lnTo>
                  <a:cubicBezTo>
                    <a:pt x="969" y="782"/>
                    <a:pt x="1020" y="731"/>
                    <a:pt x="1051" y="679"/>
                  </a:cubicBezTo>
                  <a:cubicBezTo>
                    <a:pt x="1123" y="586"/>
                    <a:pt x="1144" y="473"/>
                    <a:pt x="1123" y="349"/>
                  </a:cubicBezTo>
                  <a:cubicBezTo>
                    <a:pt x="1103" y="318"/>
                    <a:pt x="1092" y="287"/>
                    <a:pt x="1082" y="246"/>
                  </a:cubicBezTo>
                  <a:cubicBezTo>
                    <a:pt x="1020" y="112"/>
                    <a:pt x="886" y="20"/>
                    <a:pt x="732" y="9"/>
                  </a:cubicBezTo>
                  <a:cubicBezTo>
                    <a:pt x="725" y="2"/>
                    <a:pt x="716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1" name="Google Shape;8901;p37"/>
            <p:cNvSpPr/>
            <p:nvPr/>
          </p:nvSpPr>
          <p:spPr>
            <a:xfrm>
              <a:off x="634339" y="3110287"/>
              <a:ext cx="75933" cy="79395"/>
            </a:xfrm>
            <a:custGeom>
              <a:avLst/>
              <a:gdLst/>
              <a:ahLst/>
              <a:cxnLst/>
              <a:rect l="l" t="t" r="r" b="b"/>
              <a:pathLst>
                <a:path w="1031" h="1078" extrusionOk="0">
                  <a:moveTo>
                    <a:pt x="598" y="1"/>
                  </a:moveTo>
                  <a:lnTo>
                    <a:pt x="83" y="94"/>
                  </a:lnTo>
                  <a:cubicBezTo>
                    <a:pt x="52" y="94"/>
                    <a:pt x="31" y="104"/>
                    <a:pt x="0" y="114"/>
                  </a:cubicBezTo>
                  <a:cubicBezTo>
                    <a:pt x="0" y="145"/>
                    <a:pt x="0" y="166"/>
                    <a:pt x="10" y="207"/>
                  </a:cubicBezTo>
                  <a:lnTo>
                    <a:pt x="103" y="763"/>
                  </a:lnTo>
                  <a:cubicBezTo>
                    <a:pt x="103" y="784"/>
                    <a:pt x="113" y="815"/>
                    <a:pt x="134" y="846"/>
                  </a:cubicBezTo>
                  <a:cubicBezTo>
                    <a:pt x="188" y="982"/>
                    <a:pt x="323" y="1078"/>
                    <a:pt x="467" y="1078"/>
                  </a:cubicBezTo>
                  <a:cubicBezTo>
                    <a:pt x="486" y="1078"/>
                    <a:pt x="506" y="1076"/>
                    <a:pt x="526" y="1072"/>
                  </a:cubicBezTo>
                  <a:cubicBezTo>
                    <a:pt x="618" y="1052"/>
                    <a:pt x="711" y="990"/>
                    <a:pt x="752" y="918"/>
                  </a:cubicBezTo>
                  <a:cubicBezTo>
                    <a:pt x="783" y="866"/>
                    <a:pt x="804" y="784"/>
                    <a:pt x="814" y="722"/>
                  </a:cubicBezTo>
                  <a:cubicBezTo>
                    <a:pt x="876" y="691"/>
                    <a:pt x="927" y="640"/>
                    <a:pt x="958" y="588"/>
                  </a:cubicBezTo>
                  <a:cubicBezTo>
                    <a:pt x="1010" y="516"/>
                    <a:pt x="1030" y="413"/>
                    <a:pt x="1010" y="310"/>
                  </a:cubicBezTo>
                  <a:cubicBezTo>
                    <a:pt x="969" y="124"/>
                    <a:pt x="824" y="11"/>
                    <a:pt x="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2" name="Google Shape;8902;p37"/>
            <p:cNvSpPr/>
            <p:nvPr/>
          </p:nvSpPr>
          <p:spPr>
            <a:xfrm>
              <a:off x="591843" y="3034281"/>
              <a:ext cx="90369" cy="88969"/>
            </a:xfrm>
            <a:custGeom>
              <a:avLst/>
              <a:gdLst/>
              <a:ahLst/>
              <a:cxnLst/>
              <a:rect l="l" t="t" r="r" b="b"/>
              <a:pathLst>
                <a:path w="1227" h="1208" extrusionOk="0">
                  <a:moveTo>
                    <a:pt x="395" y="0"/>
                  </a:moveTo>
                  <a:cubicBezTo>
                    <a:pt x="305" y="0"/>
                    <a:pt x="219" y="33"/>
                    <a:pt x="165" y="105"/>
                  </a:cubicBezTo>
                  <a:cubicBezTo>
                    <a:pt x="31" y="229"/>
                    <a:pt x="0" y="435"/>
                    <a:pt x="72" y="621"/>
                  </a:cubicBezTo>
                  <a:lnTo>
                    <a:pt x="72" y="631"/>
                  </a:lnTo>
                  <a:cubicBezTo>
                    <a:pt x="93" y="662"/>
                    <a:pt x="103" y="682"/>
                    <a:pt x="124" y="713"/>
                  </a:cubicBezTo>
                  <a:lnTo>
                    <a:pt x="381" y="1033"/>
                  </a:lnTo>
                  <a:lnTo>
                    <a:pt x="453" y="1105"/>
                  </a:lnTo>
                  <a:lnTo>
                    <a:pt x="474" y="1136"/>
                  </a:lnTo>
                  <a:lnTo>
                    <a:pt x="526" y="1187"/>
                  </a:lnTo>
                  <a:cubicBezTo>
                    <a:pt x="536" y="1187"/>
                    <a:pt x="536" y="1198"/>
                    <a:pt x="556" y="1198"/>
                  </a:cubicBezTo>
                  <a:lnTo>
                    <a:pt x="567" y="1208"/>
                  </a:lnTo>
                  <a:lnTo>
                    <a:pt x="587" y="1198"/>
                  </a:lnTo>
                  <a:cubicBezTo>
                    <a:pt x="608" y="1198"/>
                    <a:pt x="608" y="1187"/>
                    <a:pt x="618" y="1187"/>
                  </a:cubicBezTo>
                  <a:cubicBezTo>
                    <a:pt x="629" y="1187"/>
                    <a:pt x="629" y="1167"/>
                    <a:pt x="639" y="1167"/>
                  </a:cubicBezTo>
                  <a:lnTo>
                    <a:pt x="670" y="1146"/>
                  </a:lnTo>
                  <a:lnTo>
                    <a:pt x="690" y="1126"/>
                  </a:lnTo>
                  <a:lnTo>
                    <a:pt x="773" y="1053"/>
                  </a:lnTo>
                  <a:lnTo>
                    <a:pt x="1072" y="796"/>
                  </a:lnTo>
                  <a:cubicBezTo>
                    <a:pt x="1092" y="775"/>
                    <a:pt x="1123" y="744"/>
                    <a:pt x="1134" y="724"/>
                  </a:cubicBezTo>
                  <a:cubicBezTo>
                    <a:pt x="1206" y="590"/>
                    <a:pt x="1226" y="425"/>
                    <a:pt x="1154" y="281"/>
                  </a:cubicBezTo>
                  <a:cubicBezTo>
                    <a:pt x="1134" y="260"/>
                    <a:pt x="1123" y="219"/>
                    <a:pt x="1092" y="198"/>
                  </a:cubicBezTo>
                  <a:cubicBezTo>
                    <a:pt x="1020" y="105"/>
                    <a:pt x="917" y="54"/>
                    <a:pt x="814" y="44"/>
                  </a:cubicBezTo>
                  <a:cubicBezTo>
                    <a:pt x="793" y="38"/>
                    <a:pt x="773" y="35"/>
                    <a:pt x="753" y="35"/>
                  </a:cubicBezTo>
                  <a:cubicBezTo>
                    <a:pt x="706" y="35"/>
                    <a:pt x="662" y="50"/>
                    <a:pt x="618" y="64"/>
                  </a:cubicBezTo>
                  <a:cubicBezTo>
                    <a:pt x="567" y="23"/>
                    <a:pt x="505" y="13"/>
                    <a:pt x="433" y="2"/>
                  </a:cubicBezTo>
                  <a:cubicBezTo>
                    <a:pt x="420" y="1"/>
                    <a:pt x="407" y="0"/>
                    <a:pt x="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3" name="Google Shape;8903;p37"/>
            <p:cNvSpPr/>
            <p:nvPr/>
          </p:nvSpPr>
          <p:spPr>
            <a:xfrm>
              <a:off x="593316" y="3038037"/>
              <a:ext cx="85066" cy="81457"/>
            </a:xfrm>
            <a:custGeom>
              <a:avLst/>
              <a:gdLst/>
              <a:ahLst/>
              <a:cxnLst/>
              <a:rect l="l" t="t" r="r" b="b"/>
              <a:pathLst>
                <a:path w="1155" h="1106" extrusionOk="0">
                  <a:moveTo>
                    <a:pt x="374" y="0"/>
                  </a:moveTo>
                  <a:cubicBezTo>
                    <a:pt x="302" y="0"/>
                    <a:pt x="225" y="26"/>
                    <a:pt x="155" y="96"/>
                  </a:cubicBezTo>
                  <a:cubicBezTo>
                    <a:pt x="32" y="209"/>
                    <a:pt x="1" y="405"/>
                    <a:pt x="83" y="539"/>
                  </a:cubicBezTo>
                  <a:cubicBezTo>
                    <a:pt x="93" y="570"/>
                    <a:pt x="104" y="590"/>
                    <a:pt x="135" y="621"/>
                  </a:cubicBezTo>
                  <a:lnTo>
                    <a:pt x="485" y="1044"/>
                  </a:lnTo>
                  <a:cubicBezTo>
                    <a:pt x="495" y="1075"/>
                    <a:pt x="516" y="1085"/>
                    <a:pt x="547" y="1105"/>
                  </a:cubicBezTo>
                  <a:cubicBezTo>
                    <a:pt x="567" y="1095"/>
                    <a:pt x="598" y="1085"/>
                    <a:pt x="609" y="1054"/>
                  </a:cubicBezTo>
                  <a:lnTo>
                    <a:pt x="1010" y="693"/>
                  </a:lnTo>
                  <a:cubicBezTo>
                    <a:pt x="1031" y="683"/>
                    <a:pt x="1052" y="662"/>
                    <a:pt x="1062" y="631"/>
                  </a:cubicBezTo>
                  <a:cubicBezTo>
                    <a:pt x="1155" y="487"/>
                    <a:pt x="1155" y="302"/>
                    <a:pt x="1031" y="168"/>
                  </a:cubicBezTo>
                  <a:cubicBezTo>
                    <a:pt x="969" y="96"/>
                    <a:pt x="877" y="44"/>
                    <a:pt x="794" y="44"/>
                  </a:cubicBezTo>
                  <a:cubicBezTo>
                    <a:pt x="722" y="44"/>
                    <a:pt x="660" y="44"/>
                    <a:pt x="598" y="75"/>
                  </a:cubicBezTo>
                  <a:cubicBezTo>
                    <a:pt x="547" y="44"/>
                    <a:pt x="485" y="13"/>
                    <a:pt x="413" y="3"/>
                  </a:cubicBezTo>
                  <a:cubicBezTo>
                    <a:pt x="400" y="1"/>
                    <a:pt x="387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4" name="Google Shape;8904;p37"/>
            <p:cNvSpPr/>
            <p:nvPr/>
          </p:nvSpPr>
          <p:spPr>
            <a:xfrm>
              <a:off x="565256" y="3137243"/>
              <a:ext cx="60761" cy="49566"/>
            </a:xfrm>
            <a:custGeom>
              <a:avLst/>
              <a:gdLst/>
              <a:ahLst/>
              <a:cxnLst/>
              <a:rect l="l" t="t" r="r" b="b"/>
              <a:pathLst>
                <a:path w="825" h="673" extrusionOk="0">
                  <a:moveTo>
                    <a:pt x="358" y="0"/>
                  </a:moveTo>
                  <a:cubicBezTo>
                    <a:pt x="305" y="0"/>
                    <a:pt x="253" y="12"/>
                    <a:pt x="207" y="37"/>
                  </a:cubicBezTo>
                  <a:cubicBezTo>
                    <a:pt x="145" y="57"/>
                    <a:pt x="93" y="119"/>
                    <a:pt x="42" y="202"/>
                  </a:cubicBezTo>
                  <a:cubicBezTo>
                    <a:pt x="21" y="222"/>
                    <a:pt x="11" y="263"/>
                    <a:pt x="0" y="305"/>
                  </a:cubicBezTo>
                  <a:cubicBezTo>
                    <a:pt x="11" y="356"/>
                    <a:pt x="21" y="387"/>
                    <a:pt x="42" y="428"/>
                  </a:cubicBezTo>
                  <a:cubicBezTo>
                    <a:pt x="93" y="531"/>
                    <a:pt x="165" y="614"/>
                    <a:pt x="268" y="645"/>
                  </a:cubicBezTo>
                  <a:cubicBezTo>
                    <a:pt x="317" y="664"/>
                    <a:pt x="366" y="672"/>
                    <a:pt x="413" y="672"/>
                  </a:cubicBezTo>
                  <a:cubicBezTo>
                    <a:pt x="545" y="672"/>
                    <a:pt x="666" y="601"/>
                    <a:pt x="742" y="480"/>
                  </a:cubicBezTo>
                  <a:cubicBezTo>
                    <a:pt x="763" y="459"/>
                    <a:pt x="773" y="418"/>
                    <a:pt x="784" y="387"/>
                  </a:cubicBezTo>
                  <a:lnTo>
                    <a:pt x="825" y="274"/>
                  </a:lnTo>
                  <a:cubicBezTo>
                    <a:pt x="814" y="253"/>
                    <a:pt x="794" y="243"/>
                    <a:pt x="784" y="222"/>
                  </a:cubicBezTo>
                  <a:cubicBezTo>
                    <a:pt x="663" y="86"/>
                    <a:pt x="504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5" name="Google Shape;8905;p37"/>
            <p:cNvSpPr/>
            <p:nvPr/>
          </p:nvSpPr>
          <p:spPr>
            <a:xfrm>
              <a:off x="625943" y="3036859"/>
              <a:ext cx="88896" cy="130434"/>
            </a:xfrm>
            <a:custGeom>
              <a:avLst/>
              <a:gdLst/>
              <a:ahLst/>
              <a:cxnLst/>
              <a:rect l="l" t="t" r="r" b="b"/>
              <a:pathLst>
                <a:path w="1207" h="1771" extrusionOk="0">
                  <a:moveTo>
                    <a:pt x="305" y="0"/>
                  </a:moveTo>
                  <a:cubicBezTo>
                    <a:pt x="258" y="0"/>
                    <a:pt x="209" y="15"/>
                    <a:pt x="166" y="29"/>
                  </a:cubicBezTo>
                  <a:cubicBezTo>
                    <a:pt x="155" y="40"/>
                    <a:pt x="145" y="60"/>
                    <a:pt x="155" y="81"/>
                  </a:cubicBezTo>
                  <a:cubicBezTo>
                    <a:pt x="1" y="297"/>
                    <a:pt x="1" y="689"/>
                    <a:pt x="155" y="1060"/>
                  </a:cubicBezTo>
                  <a:cubicBezTo>
                    <a:pt x="155" y="1070"/>
                    <a:pt x="166" y="1091"/>
                    <a:pt x="166" y="1101"/>
                  </a:cubicBezTo>
                  <a:cubicBezTo>
                    <a:pt x="166" y="1111"/>
                    <a:pt x="176" y="1121"/>
                    <a:pt x="176" y="1142"/>
                  </a:cubicBezTo>
                  <a:cubicBezTo>
                    <a:pt x="372" y="1513"/>
                    <a:pt x="660" y="1740"/>
                    <a:pt x="928" y="1771"/>
                  </a:cubicBezTo>
                  <a:lnTo>
                    <a:pt x="980" y="1771"/>
                  </a:lnTo>
                  <a:lnTo>
                    <a:pt x="980" y="1750"/>
                  </a:lnTo>
                  <a:cubicBezTo>
                    <a:pt x="1031" y="1729"/>
                    <a:pt x="1083" y="1678"/>
                    <a:pt x="1124" y="1626"/>
                  </a:cubicBezTo>
                  <a:cubicBezTo>
                    <a:pt x="1186" y="1534"/>
                    <a:pt x="1206" y="1420"/>
                    <a:pt x="1186" y="1307"/>
                  </a:cubicBezTo>
                  <a:cubicBezTo>
                    <a:pt x="1175" y="1266"/>
                    <a:pt x="1155" y="1235"/>
                    <a:pt x="1144" y="1204"/>
                  </a:cubicBezTo>
                  <a:cubicBezTo>
                    <a:pt x="1083" y="1060"/>
                    <a:pt x="949" y="967"/>
                    <a:pt x="794" y="957"/>
                  </a:cubicBezTo>
                  <a:cubicBezTo>
                    <a:pt x="787" y="953"/>
                    <a:pt x="778" y="952"/>
                    <a:pt x="768" y="952"/>
                  </a:cubicBezTo>
                  <a:cubicBezTo>
                    <a:pt x="748" y="952"/>
                    <a:pt x="725" y="957"/>
                    <a:pt x="712" y="957"/>
                  </a:cubicBezTo>
                  <a:lnTo>
                    <a:pt x="320" y="1018"/>
                  </a:lnTo>
                  <a:lnTo>
                    <a:pt x="619" y="761"/>
                  </a:lnTo>
                  <a:cubicBezTo>
                    <a:pt x="640" y="740"/>
                    <a:pt x="671" y="709"/>
                    <a:pt x="681" y="689"/>
                  </a:cubicBezTo>
                  <a:cubicBezTo>
                    <a:pt x="763" y="555"/>
                    <a:pt x="774" y="390"/>
                    <a:pt x="712" y="246"/>
                  </a:cubicBezTo>
                  <a:cubicBezTo>
                    <a:pt x="681" y="225"/>
                    <a:pt x="671" y="184"/>
                    <a:pt x="640" y="163"/>
                  </a:cubicBezTo>
                  <a:cubicBezTo>
                    <a:pt x="567" y="70"/>
                    <a:pt x="464" y="19"/>
                    <a:pt x="361" y="9"/>
                  </a:cubicBezTo>
                  <a:cubicBezTo>
                    <a:pt x="343" y="3"/>
                    <a:pt x="324" y="0"/>
                    <a:pt x="3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6" name="Google Shape;8906;p37"/>
            <p:cNvSpPr/>
            <p:nvPr/>
          </p:nvSpPr>
          <p:spPr>
            <a:xfrm>
              <a:off x="496983" y="3060279"/>
              <a:ext cx="138167" cy="65254"/>
            </a:xfrm>
            <a:custGeom>
              <a:avLst/>
              <a:gdLst/>
              <a:ahLst/>
              <a:cxnLst/>
              <a:rect l="l" t="t" r="r" b="b"/>
              <a:pathLst>
                <a:path w="1876" h="886" extrusionOk="0">
                  <a:moveTo>
                    <a:pt x="247" y="0"/>
                  </a:moveTo>
                  <a:cubicBezTo>
                    <a:pt x="166" y="0"/>
                    <a:pt x="84" y="7"/>
                    <a:pt x="0" y="20"/>
                  </a:cubicBezTo>
                  <a:lnTo>
                    <a:pt x="0" y="175"/>
                  </a:lnTo>
                  <a:cubicBezTo>
                    <a:pt x="0" y="175"/>
                    <a:pt x="112" y="128"/>
                    <a:pt x="312" y="128"/>
                  </a:cubicBezTo>
                  <a:cubicBezTo>
                    <a:pt x="635" y="128"/>
                    <a:pt x="1188" y="250"/>
                    <a:pt x="1875" y="886"/>
                  </a:cubicBezTo>
                  <a:cubicBezTo>
                    <a:pt x="1875" y="886"/>
                    <a:pt x="1200" y="0"/>
                    <a:pt x="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7" name="Google Shape;8907;p37"/>
          <p:cNvGrpSpPr/>
          <p:nvPr/>
        </p:nvGrpSpPr>
        <p:grpSpPr>
          <a:xfrm>
            <a:off x="1763455" y="612786"/>
            <a:ext cx="372314" cy="271228"/>
            <a:chOff x="496983" y="3034281"/>
            <a:chExt cx="217855" cy="158715"/>
          </a:xfrm>
        </p:grpSpPr>
        <p:sp>
          <p:nvSpPr>
            <p:cNvPr id="8908" name="Google Shape;8908;p37"/>
            <p:cNvSpPr/>
            <p:nvPr/>
          </p:nvSpPr>
          <p:spPr>
            <a:xfrm>
              <a:off x="553104" y="3096441"/>
              <a:ext cx="84329" cy="89632"/>
            </a:xfrm>
            <a:custGeom>
              <a:avLst/>
              <a:gdLst/>
              <a:ahLst/>
              <a:cxnLst/>
              <a:rect l="l" t="t" r="r" b="b"/>
              <a:pathLst>
                <a:path w="1145" h="1217" extrusionOk="0">
                  <a:moveTo>
                    <a:pt x="392" y="1"/>
                  </a:moveTo>
                  <a:cubicBezTo>
                    <a:pt x="230" y="1"/>
                    <a:pt x="69" y="111"/>
                    <a:pt x="21" y="292"/>
                  </a:cubicBezTo>
                  <a:cubicBezTo>
                    <a:pt x="1" y="395"/>
                    <a:pt x="1" y="508"/>
                    <a:pt x="52" y="611"/>
                  </a:cubicBezTo>
                  <a:cubicBezTo>
                    <a:pt x="83" y="663"/>
                    <a:pt x="124" y="725"/>
                    <a:pt x="176" y="766"/>
                  </a:cubicBezTo>
                  <a:lnTo>
                    <a:pt x="176" y="848"/>
                  </a:lnTo>
                  <a:cubicBezTo>
                    <a:pt x="186" y="900"/>
                    <a:pt x="207" y="931"/>
                    <a:pt x="217" y="972"/>
                  </a:cubicBezTo>
                  <a:cubicBezTo>
                    <a:pt x="268" y="1075"/>
                    <a:pt x="341" y="1157"/>
                    <a:pt x="444" y="1188"/>
                  </a:cubicBezTo>
                  <a:cubicBezTo>
                    <a:pt x="492" y="1207"/>
                    <a:pt x="542" y="1216"/>
                    <a:pt x="590" y="1216"/>
                  </a:cubicBezTo>
                  <a:cubicBezTo>
                    <a:pt x="725" y="1216"/>
                    <a:pt x="852" y="1145"/>
                    <a:pt x="928" y="1023"/>
                  </a:cubicBezTo>
                  <a:cubicBezTo>
                    <a:pt x="938" y="1003"/>
                    <a:pt x="949" y="962"/>
                    <a:pt x="959" y="931"/>
                  </a:cubicBezTo>
                  <a:lnTo>
                    <a:pt x="1000" y="817"/>
                  </a:lnTo>
                  <a:lnTo>
                    <a:pt x="1093" y="549"/>
                  </a:lnTo>
                  <a:lnTo>
                    <a:pt x="1113" y="446"/>
                  </a:lnTo>
                  <a:lnTo>
                    <a:pt x="1134" y="405"/>
                  </a:lnTo>
                  <a:cubicBezTo>
                    <a:pt x="1134" y="395"/>
                    <a:pt x="1144" y="364"/>
                    <a:pt x="1144" y="343"/>
                  </a:cubicBezTo>
                  <a:lnTo>
                    <a:pt x="1144" y="312"/>
                  </a:lnTo>
                  <a:lnTo>
                    <a:pt x="1144" y="292"/>
                  </a:lnTo>
                  <a:lnTo>
                    <a:pt x="1144" y="282"/>
                  </a:lnTo>
                  <a:lnTo>
                    <a:pt x="1113" y="261"/>
                  </a:lnTo>
                  <a:cubicBezTo>
                    <a:pt x="1103" y="261"/>
                    <a:pt x="1103" y="251"/>
                    <a:pt x="1093" y="251"/>
                  </a:cubicBezTo>
                  <a:cubicBezTo>
                    <a:pt x="1062" y="240"/>
                    <a:pt x="1052" y="240"/>
                    <a:pt x="1031" y="230"/>
                  </a:cubicBezTo>
                  <a:lnTo>
                    <a:pt x="990" y="209"/>
                  </a:lnTo>
                  <a:lnTo>
                    <a:pt x="897" y="178"/>
                  </a:lnTo>
                  <a:lnTo>
                    <a:pt x="526" y="34"/>
                  </a:lnTo>
                  <a:cubicBezTo>
                    <a:pt x="495" y="24"/>
                    <a:pt x="464" y="3"/>
                    <a:pt x="433" y="3"/>
                  </a:cubicBezTo>
                  <a:cubicBezTo>
                    <a:pt x="420" y="2"/>
                    <a:pt x="406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9" name="Google Shape;8909;p37"/>
            <p:cNvSpPr/>
            <p:nvPr/>
          </p:nvSpPr>
          <p:spPr>
            <a:xfrm>
              <a:off x="555387" y="3100271"/>
              <a:ext cx="78216" cy="82046"/>
            </a:xfrm>
            <a:custGeom>
              <a:avLst/>
              <a:gdLst/>
              <a:ahLst/>
              <a:cxnLst/>
              <a:rect l="l" t="t" r="r" b="b"/>
              <a:pathLst>
                <a:path w="1062" h="1114" extrusionOk="0">
                  <a:moveTo>
                    <a:pt x="363" y="0"/>
                  </a:moveTo>
                  <a:cubicBezTo>
                    <a:pt x="221" y="0"/>
                    <a:pt x="79" y="99"/>
                    <a:pt x="31" y="250"/>
                  </a:cubicBezTo>
                  <a:cubicBezTo>
                    <a:pt x="0" y="353"/>
                    <a:pt x="0" y="456"/>
                    <a:pt x="52" y="539"/>
                  </a:cubicBezTo>
                  <a:cubicBezTo>
                    <a:pt x="83" y="600"/>
                    <a:pt x="134" y="652"/>
                    <a:pt x="186" y="693"/>
                  </a:cubicBezTo>
                  <a:cubicBezTo>
                    <a:pt x="186" y="755"/>
                    <a:pt x="196" y="827"/>
                    <a:pt x="227" y="899"/>
                  </a:cubicBezTo>
                  <a:cubicBezTo>
                    <a:pt x="258" y="982"/>
                    <a:pt x="341" y="1054"/>
                    <a:pt x="433" y="1085"/>
                  </a:cubicBezTo>
                  <a:cubicBezTo>
                    <a:pt x="475" y="1104"/>
                    <a:pt x="519" y="1113"/>
                    <a:pt x="561" y="1113"/>
                  </a:cubicBezTo>
                  <a:cubicBezTo>
                    <a:pt x="676" y="1113"/>
                    <a:pt x="785" y="1048"/>
                    <a:pt x="845" y="951"/>
                  </a:cubicBezTo>
                  <a:lnTo>
                    <a:pt x="876" y="868"/>
                  </a:lnTo>
                  <a:lnTo>
                    <a:pt x="1041" y="343"/>
                  </a:lnTo>
                  <a:cubicBezTo>
                    <a:pt x="1062" y="312"/>
                    <a:pt x="1062" y="291"/>
                    <a:pt x="1062" y="250"/>
                  </a:cubicBezTo>
                  <a:lnTo>
                    <a:pt x="979" y="209"/>
                  </a:lnTo>
                  <a:lnTo>
                    <a:pt x="485" y="34"/>
                  </a:lnTo>
                  <a:cubicBezTo>
                    <a:pt x="454" y="23"/>
                    <a:pt x="433" y="23"/>
                    <a:pt x="402" y="3"/>
                  </a:cubicBezTo>
                  <a:cubicBezTo>
                    <a:pt x="389" y="1"/>
                    <a:pt x="376" y="0"/>
                    <a:pt x="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0" name="Google Shape;8910;p37"/>
            <p:cNvSpPr/>
            <p:nvPr/>
          </p:nvSpPr>
          <p:spPr>
            <a:xfrm>
              <a:off x="629773" y="3105868"/>
              <a:ext cx="84329" cy="87128"/>
            </a:xfrm>
            <a:custGeom>
              <a:avLst/>
              <a:gdLst/>
              <a:ahLst/>
              <a:cxnLst/>
              <a:rect l="l" t="t" r="r" b="b"/>
              <a:pathLst>
                <a:path w="1145" h="1183" extrusionOk="0">
                  <a:moveTo>
                    <a:pt x="706" y="0"/>
                  </a:moveTo>
                  <a:cubicBezTo>
                    <a:pt x="685" y="0"/>
                    <a:pt x="660" y="9"/>
                    <a:pt x="639" y="9"/>
                  </a:cubicBezTo>
                  <a:lnTo>
                    <a:pt x="258" y="71"/>
                  </a:lnTo>
                  <a:lnTo>
                    <a:pt x="155" y="81"/>
                  </a:lnTo>
                  <a:lnTo>
                    <a:pt x="114" y="92"/>
                  </a:lnTo>
                  <a:cubicBezTo>
                    <a:pt x="103" y="112"/>
                    <a:pt x="93" y="112"/>
                    <a:pt x="72" y="112"/>
                  </a:cubicBezTo>
                  <a:cubicBezTo>
                    <a:pt x="72" y="112"/>
                    <a:pt x="62" y="123"/>
                    <a:pt x="52" y="123"/>
                  </a:cubicBezTo>
                  <a:cubicBezTo>
                    <a:pt x="41" y="123"/>
                    <a:pt x="41" y="133"/>
                    <a:pt x="21" y="133"/>
                  </a:cubicBezTo>
                  <a:lnTo>
                    <a:pt x="0" y="154"/>
                  </a:lnTo>
                  <a:lnTo>
                    <a:pt x="0" y="174"/>
                  </a:lnTo>
                  <a:lnTo>
                    <a:pt x="0" y="195"/>
                  </a:lnTo>
                  <a:cubicBezTo>
                    <a:pt x="0" y="226"/>
                    <a:pt x="11" y="246"/>
                    <a:pt x="11" y="277"/>
                  </a:cubicBezTo>
                  <a:lnTo>
                    <a:pt x="21" y="318"/>
                  </a:lnTo>
                  <a:lnTo>
                    <a:pt x="52" y="421"/>
                  </a:lnTo>
                  <a:lnTo>
                    <a:pt x="124" y="834"/>
                  </a:lnTo>
                  <a:cubicBezTo>
                    <a:pt x="124" y="854"/>
                    <a:pt x="145" y="895"/>
                    <a:pt x="155" y="916"/>
                  </a:cubicBezTo>
                  <a:lnTo>
                    <a:pt x="155" y="937"/>
                  </a:lnTo>
                  <a:cubicBezTo>
                    <a:pt x="216" y="1086"/>
                    <a:pt x="360" y="1183"/>
                    <a:pt x="509" y="1183"/>
                  </a:cubicBezTo>
                  <a:cubicBezTo>
                    <a:pt x="535" y="1183"/>
                    <a:pt x="562" y="1180"/>
                    <a:pt x="588" y="1174"/>
                  </a:cubicBezTo>
                  <a:cubicBezTo>
                    <a:pt x="691" y="1153"/>
                    <a:pt x="783" y="1091"/>
                    <a:pt x="845" y="998"/>
                  </a:cubicBezTo>
                  <a:cubicBezTo>
                    <a:pt x="886" y="947"/>
                    <a:pt x="897" y="885"/>
                    <a:pt x="917" y="813"/>
                  </a:cubicBezTo>
                  <a:lnTo>
                    <a:pt x="917" y="803"/>
                  </a:lnTo>
                  <a:cubicBezTo>
                    <a:pt x="969" y="782"/>
                    <a:pt x="1020" y="731"/>
                    <a:pt x="1051" y="679"/>
                  </a:cubicBezTo>
                  <a:cubicBezTo>
                    <a:pt x="1123" y="586"/>
                    <a:pt x="1144" y="473"/>
                    <a:pt x="1123" y="349"/>
                  </a:cubicBezTo>
                  <a:cubicBezTo>
                    <a:pt x="1103" y="318"/>
                    <a:pt x="1092" y="287"/>
                    <a:pt x="1082" y="246"/>
                  </a:cubicBezTo>
                  <a:cubicBezTo>
                    <a:pt x="1020" y="112"/>
                    <a:pt x="886" y="20"/>
                    <a:pt x="732" y="9"/>
                  </a:cubicBezTo>
                  <a:cubicBezTo>
                    <a:pt x="725" y="2"/>
                    <a:pt x="716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1" name="Google Shape;8911;p37"/>
            <p:cNvSpPr/>
            <p:nvPr/>
          </p:nvSpPr>
          <p:spPr>
            <a:xfrm>
              <a:off x="634339" y="3110287"/>
              <a:ext cx="75933" cy="79395"/>
            </a:xfrm>
            <a:custGeom>
              <a:avLst/>
              <a:gdLst/>
              <a:ahLst/>
              <a:cxnLst/>
              <a:rect l="l" t="t" r="r" b="b"/>
              <a:pathLst>
                <a:path w="1031" h="1078" extrusionOk="0">
                  <a:moveTo>
                    <a:pt x="598" y="1"/>
                  </a:moveTo>
                  <a:lnTo>
                    <a:pt x="83" y="94"/>
                  </a:lnTo>
                  <a:cubicBezTo>
                    <a:pt x="52" y="94"/>
                    <a:pt x="31" y="104"/>
                    <a:pt x="0" y="114"/>
                  </a:cubicBezTo>
                  <a:cubicBezTo>
                    <a:pt x="0" y="145"/>
                    <a:pt x="0" y="166"/>
                    <a:pt x="10" y="207"/>
                  </a:cubicBezTo>
                  <a:lnTo>
                    <a:pt x="103" y="763"/>
                  </a:lnTo>
                  <a:cubicBezTo>
                    <a:pt x="103" y="784"/>
                    <a:pt x="113" y="815"/>
                    <a:pt x="134" y="846"/>
                  </a:cubicBezTo>
                  <a:cubicBezTo>
                    <a:pt x="188" y="982"/>
                    <a:pt x="323" y="1078"/>
                    <a:pt x="467" y="1078"/>
                  </a:cubicBezTo>
                  <a:cubicBezTo>
                    <a:pt x="486" y="1078"/>
                    <a:pt x="506" y="1076"/>
                    <a:pt x="526" y="1072"/>
                  </a:cubicBezTo>
                  <a:cubicBezTo>
                    <a:pt x="618" y="1052"/>
                    <a:pt x="711" y="990"/>
                    <a:pt x="752" y="918"/>
                  </a:cubicBezTo>
                  <a:cubicBezTo>
                    <a:pt x="783" y="866"/>
                    <a:pt x="804" y="784"/>
                    <a:pt x="814" y="722"/>
                  </a:cubicBezTo>
                  <a:cubicBezTo>
                    <a:pt x="876" y="691"/>
                    <a:pt x="927" y="640"/>
                    <a:pt x="958" y="588"/>
                  </a:cubicBezTo>
                  <a:cubicBezTo>
                    <a:pt x="1010" y="516"/>
                    <a:pt x="1030" y="413"/>
                    <a:pt x="1010" y="310"/>
                  </a:cubicBezTo>
                  <a:cubicBezTo>
                    <a:pt x="969" y="124"/>
                    <a:pt x="824" y="11"/>
                    <a:pt x="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2" name="Google Shape;8912;p37"/>
            <p:cNvSpPr/>
            <p:nvPr/>
          </p:nvSpPr>
          <p:spPr>
            <a:xfrm>
              <a:off x="591843" y="3034281"/>
              <a:ext cx="90369" cy="88969"/>
            </a:xfrm>
            <a:custGeom>
              <a:avLst/>
              <a:gdLst/>
              <a:ahLst/>
              <a:cxnLst/>
              <a:rect l="l" t="t" r="r" b="b"/>
              <a:pathLst>
                <a:path w="1227" h="1208" extrusionOk="0">
                  <a:moveTo>
                    <a:pt x="395" y="0"/>
                  </a:moveTo>
                  <a:cubicBezTo>
                    <a:pt x="305" y="0"/>
                    <a:pt x="219" y="33"/>
                    <a:pt x="165" y="105"/>
                  </a:cubicBezTo>
                  <a:cubicBezTo>
                    <a:pt x="31" y="229"/>
                    <a:pt x="0" y="435"/>
                    <a:pt x="72" y="621"/>
                  </a:cubicBezTo>
                  <a:lnTo>
                    <a:pt x="72" y="631"/>
                  </a:lnTo>
                  <a:cubicBezTo>
                    <a:pt x="93" y="662"/>
                    <a:pt x="103" y="682"/>
                    <a:pt x="124" y="713"/>
                  </a:cubicBezTo>
                  <a:lnTo>
                    <a:pt x="381" y="1033"/>
                  </a:lnTo>
                  <a:lnTo>
                    <a:pt x="453" y="1105"/>
                  </a:lnTo>
                  <a:lnTo>
                    <a:pt x="474" y="1136"/>
                  </a:lnTo>
                  <a:lnTo>
                    <a:pt x="526" y="1187"/>
                  </a:lnTo>
                  <a:cubicBezTo>
                    <a:pt x="536" y="1187"/>
                    <a:pt x="536" y="1198"/>
                    <a:pt x="556" y="1198"/>
                  </a:cubicBezTo>
                  <a:lnTo>
                    <a:pt x="567" y="1208"/>
                  </a:lnTo>
                  <a:lnTo>
                    <a:pt x="587" y="1198"/>
                  </a:lnTo>
                  <a:cubicBezTo>
                    <a:pt x="608" y="1198"/>
                    <a:pt x="608" y="1187"/>
                    <a:pt x="618" y="1187"/>
                  </a:cubicBezTo>
                  <a:cubicBezTo>
                    <a:pt x="629" y="1187"/>
                    <a:pt x="629" y="1167"/>
                    <a:pt x="639" y="1167"/>
                  </a:cubicBezTo>
                  <a:lnTo>
                    <a:pt x="670" y="1146"/>
                  </a:lnTo>
                  <a:lnTo>
                    <a:pt x="690" y="1126"/>
                  </a:lnTo>
                  <a:lnTo>
                    <a:pt x="773" y="1053"/>
                  </a:lnTo>
                  <a:lnTo>
                    <a:pt x="1072" y="796"/>
                  </a:lnTo>
                  <a:cubicBezTo>
                    <a:pt x="1092" y="775"/>
                    <a:pt x="1123" y="744"/>
                    <a:pt x="1134" y="724"/>
                  </a:cubicBezTo>
                  <a:cubicBezTo>
                    <a:pt x="1206" y="590"/>
                    <a:pt x="1226" y="425"/>
                    <a:pt x="1154" y="281"/>
                  </a:cubicBezTo>
                  <a:cubicBezTo>
                    <a:pt x="1134" y="260"/>
                    <a:pt x="1123" y="219"/>
                    <a:pt x="1092" y="198"/>
                  </a:cubicBezTo>
                  <a:cubicBezTo>
                    <a:pt x="1020" y="105"/>
                    <a:pt x="917" y="54"/>
                    <a:pt x="814" y="44"/>
                  </a:cubicBezTo>
                  <a:cubicBezTo>
                    <a:pt x="793" y="38"/>
                    <a:pt x="773" y="35"/>
                    <a:pt x="753" y="35"/>
                  </a:cubicBezTo>
                  <a:cubicBezTo>
                    <a:pt x="706" y="35"/>
                    <a:pt x="662" y="50"/>
                    <a:pt x="618" y="64"/>
                  </a:cubicBezTo>
                  <a:cubicBezTo>
                    <a:pt x="567" y="23"/>
                    <a:pt x="505" y="13"/>
                    <a:pt x="433" y="2"/>
                  </a:cubicBezTo>
                  <a:cubicBezTo>
                    <a:pt x="420" y="1"/>
                    <a:pt x="407" y="0"/>
                    <a:pt x="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3" name="Google Shape;8913;p37"/>
            <p:cNvSpPr/>
            <p:nvPr/>
          </p:nvSpPr>
          <p:spPr>
            <a:xfrm>
              <a:off x="593316" y="3038037"/>
              <a:ext cx="85066" cy="81457"/>
            </a:xfrm>
            <a:custGeom>
              <a:avLst/>
              <a:gdLst/>
              <a:ahLst/>
              <a:cxnLst/>
              <a:rect l="l" t="t" r="r" b="b"/>
              <a:pathLst>
                <a:path w="1155" h="1106" extrusionOk="0">
                  <a:moveTo>
                    <a:pt x="374" y="0"/>
                  </a:moveTo>
                  <a:cubicBezTo>
                    <a:pt x="302" y="0"/>
                    <a:pt x="225" y="26"/>
                    <a:pt x="155" y="96"/>
                  </a:cubicBezTo>
                  <a:cubicBezTo>
                    <a:pt x="32" y="209"/>
                    <a:pt x="1" y="405"/>
                    <a:pt x="83" y="539"/>
                  </a:cubicBezTo>
                  <a:cubicBezTo>
                    <a:pt x="93" y="570"/>
                    <a:pt x="104" y="590"/>
                    <a:pt x="135" y="621"/>
                  </a:cubicBezTo>
                  <a:lnTo>
                    <a:pt x="485" y="1044"/>
                  </a:lnTo>
                  <a:cubicBezTo>
                    <a:pt x="495" y="1075"/>
                    <a:pt x="516" y="1085"/>
                    <a:pt x="547" y="1105"/>
                  </a:cubicBezTo>
                  <a:cubicBezTo>
                    <a:pt x="567" y="1095"/>
                    <a:pt x="598" y="1085"/>
                    <a:pt x="609" y="1054"/>
                  </a:cubicBezTo>
                  <a:lnTo>
                    <a:pt x="1010" y="693"/>
                  </a:lnTo>
                  <a:cubicBezTo>
                    <a:pt x="1031" y="683"/>
                    <a:pt x="1052" y="662"/>
                    <a:pt x="1062" y="631"/>
                  </a:cubicBezTo>
                  <a:cubicBezTo>
                    <a:pt x="1155" y="487"/>
                    <a:pt x="1155" y="302"/>
                    <a:pt x="1031" y="168"/>
                  </a:cubicBezTo>
                  <a:cubicBezTo>
                    <a:pt x="969" y="96"/>
                    <a:pt x="877" y="44"/>
                    <a:pt x="794" y="44"/>
                  </a:cubicBezTo>
                  <a:cubicBezTo>
                    <a:pt x="722" y="44"/>
                    <a:pt x="660" y="44"/>
                    <a:pt x="598" y="75"/>
                  </a:cubicBezTo>
                  <a:cubicBezTo>
                    <a:pt x="547" y="44"/>
                    <a:pt x="485" y="13"/>
                    <a:pt x="413" y="3"/>
                  </a:cubicBezTo>
                  <a:cubicBezTo>
                    <a:pt x="400" y="1"/>
                    <a:pt x="387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4" name="Google Shape;8914;p37"/>
            <p:cNvSpPr/>
            <p:nvPr/>
          </p:nvSpPr>
          <p:spPr>
            <a:xfrm>
              <a:off x="565256" y="3137243"/>
              <a:ext cx="60761" cy="49566"/>
            </a:xfrm>
            <a:custGeom>
              <a:avLst/>
              <a:gdLst/>
              <a:ahLst/>
              <a:cxnLst/>
              <a:rect l="l" t="t" r="r" b="b"/>
              <a:pathLst>
                <a:path w="825" h="673" extrusionOk="0">
                  <a:moveTo>
                    <a:pt x="358" y="0"/>
                  </a:moveTo>
                  <a:cubicBezTo>
                    <a:pt x="305" y="0"/>
                    <a:pt x="253" y="12"/>
                    <a:pt x="207" y="37"/>
                  </a:cubicBezTo>
                  <a:cubicBezTo>
                    <a:pt x="145" y="57"/>
                    <a:pt x="93" y="119"/>
                    <a:pt x="42" y="202"/>
                  </a:cubicBezTo>
                  <a:cubicBezTo>
                    <a:pt x="21" y="222"/>
                    <a:pt x="11" y="263"/>
                    <a:pt x="0" y="305"/>
                  </a:cubicBezTo>
                  <a:cubicBezTo>
                    <a:pt x="11" y="356"/>
                    <a:pt x="21" y="387"/>
                    <a:pt x="42" y="428"/>
                  </a:cubicBezTo>
                  <a:cubicBezTo>
                    <a:pt x="93" y="531"/>
                    <a:pt x="165" y="614"/>
                    <a:pt x="268" y="645"/>
                  </a:cubicBezTo>
                  <a:cubicBezTo>
                    <a:pt x="317" y="664"/>
                    <a:pt x="366" y="672"/>
                    <a:pt x="413" y="672"/>
                  </a:cubicBezTo>
                  <a:cubicBezTo>
                    <a:pt x="545" y="672"/>
                    <a:pt x="666" y="601"/>
                    <a:pt x="742" y="480"/>
                  </a:cubicBezTo>
                  <a:cubicBezTo>
                    <a:pt x="763" y="459"/>
                    <a:pt x="773" y="418"/>
                    <a:pt x="784" y="387"/>
                  </a:cubicBezTo>
                  <a:lnTo>
                    <a:pt x="825" y="274"/>
                  </a:lnTo>
                  <a:cubicBezTo>
                    <a:pt x="814" y="253"/>
                    <a:pt x="794" y="243"/>
                    <a:pt x="784" y="222"/>
                  </a:cubicBezTo>
                  <a:cubicBezTo>
                    <a:pt x="663" y="86"/>
                    <a:pt x="504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5" name="Google Shape;8915;p37"/>
            <p:cNvSpPr/>
            <p:nvPr/>
          </p:nvSpPr>
          <p:spPr>
            <a:xfrm>
              <a:off x="625943" y="3036859"/>
              <a:ext cx="88896" cy="130434"/>
            </a:xfrm>
            <a:custGeom>
              <a:avLst/>
              <a:gdLst/>
              <a:ahLst/>
              <a:cxnLst/>
              <a:rect l="l" t="t" r="r" b="b"/>
              <a:pathLst>
                <a:path w="1207" h="1771" extrusionOk="0">
                  <a:moveTo>
                    <a:pt x="305" y="0"/>
                  </a:moveTo>
                  <a:cubicBezTo>
                    <a:pt x="258" y="0"/>
                    <a:pt x="209" y="15"/>
                    <a:pt x="166" y="29"/>
                  </a:cubicBezTo>
                  <a:cubicBezTo>
                    <a:pt x="155" y="40"/>
                    <a:pt x="145" y="60"/>
                    <a:pt x="155" y="81"/>
                  </a:cubicBezTo>
                  <a:cubicBezTo>
                    <a:pt x="1" y="297"/>
                    <a:pt x="1" y="689"/>
                    <a:pt x="155" y="1060"/>
                  </a:cubicBezTo>
                  <a:cubicBezTo>
                    <a:pt x="155" y="1070"/>
                    <a:pt x="166" y="1091"/>
                    <a:pt x="166" y="1101"/>
                  </a:cubicBezTo>
                  <a:cubicBezTo>
                    <a:pt x="166" y="1111"/>
                    <a:pt x="176" y="1121"/>
                    <a:pt x="176" y="1142"/>
                  </a:cubicBezTo>
                  <a:cubicBezTo>
                    <a:pt x="372" y="1513"/>
                    <a:pt x="660" y="1740"/>
                    <a:pt x="928" y="1771"/>
                  </a:cubicBezTo>
                  <a:lnTo>
                    <a:pt x="980" y="1771"/>
                  </a:lnTo>
                  <a:lnTo>
                    <a:pt x="980" y="1750"/>
                  </a:lnTo>
                  <a:cubicBezTo>
                    <a:pt x="1031" y="1729"/>
                    <a:pt x="1083" y="1678"/>
                    <a:pt x="1124" y="1626"/>
                  </a:cubicBezTo>
                  <a:cubicBezTo>
                    <a:pt x="1186" y="1534"/>
                    <a:pt x="1206" y="1420"/>
                    <a:pt x="1186" y="1307"/>
                  </a:cubicBezTo>
                  <a:cubicBezTo>
                    <a:pt x="1175" y="1266"/>
                    <a:pt x="1155" y="1235"/>
                    <a:pt x="1144" y="1204"/>
                  </a:cubicBezTo>
                  <a:cubicBezTo>
                    <a:pt x="1083" y="1060"/>
                    <a:pt x="949" y="967"/>
                    <a:pt x="794" y="957"/>
                  </a:cubicBezTo>
                  <a:cubicBezTo>
                    <a:pt x="787" y="953"/>
                    <a:pt x="778" y="952"/>
                    <a:pt x="768" y="952"/>
                  </a:cubicBezTo>
                  <a:cubicBezTo>
                    <a:pt x="748" y="952"/>
                    <a:pt x="725" y="957"/>
                    <a:pt x="712" y="957"/>
                  </a:cubicBezTo>
                  <a:lnTo>
                    <a:pt x="320" y="1018"/>
                  </a:lnTo>
                  <a:lnTo>
                    <a:pt x="619" y="761"/>
                  </a:lnTo>
                  <a:cubicBezTo>
                    <a:pt x="640" y="740"/>
                    <a:pt x="671" y="709"/>
                    <a:pt x="681" y="689"/>
                  </a:cubicBezTo>
                  <a:cubicBezTo>
                    <a:pt x="763" y="555"/>
                    <a:pt x="774" y="390"/>
                    <a:pt x="712" y="246"/>
                  </a:cubicBezTo>
                  <a:cubicBezTo>
                    <a:pt x="681" y="225"/>
                    <a:pt x="671" y="184"/>
                    <a:pt x="640" y="163"/>
                  </a:cubicBezTo>
                  <a:cubicBezTo>
                    <a:pt x="567" y="70"/>
                    <a:pt x="464" y="19"/>
                    <a:pt x="361" y="9"/>
                  </a:cubicBezTo>
                  <a:cubicBezTo>
                    <a:pt x="343" y="3"/>
                    <a:pt x="324" y="0"/>
                    <a:pt x="3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6" name="Google Shape;8916;p37"/>
            <p:cNvSpPr/>
            <p:nvPr/>
          </p:nvSpPr>
          <p:spPr>
            <a:xfrm>
              <a:off x="496983" y="3060279"/>
              <a:ext cx="138167" cy="65254"/>
            </a:xfrm>
            <a:custGeom>
              <a:avLst/>
              <a:gdLst/>
              <a:ahLst/>
              <a:cxnLst/>
              <a:rect l="l" t="t" r="r" b="b"/>
              <a:pathLst>
                <a:path w="1876" h="886" extrusionOk="0">
                  <a:moveTo>
                    <a:pt x="247" y="0"/>
                  </a:moveTo>
                  <a:cubicBezTo>
                    <a:pt x="166" y="0"/>
                    <a:pt x="84" y="7"/>
                    <a:pt x="0" y="20"/>
                  </a:cubicBezTo>
                  <a:lnTo>
                    <a:pt x="0" y="175"/>
                  </a:lnTo>
                  <a:cubicBezTo>
                    <a:pt x="0" y="175"/>
                    <a:pt x="112" y="128"/>
                    <a:pt x="312" y="128"/>
                  </a:cubicBezTo>
                  <a:cubicBezTo>
                    <a:pt x="635" y="128"/>
                    <a:pt x="1188" y="250"/>
                    <a:pt x="1875" y="886"/>
                  </a:cubicBezTo>
                  <a:cubicBezTo>
                    <a:pt x="1875" y="886"/>
                    <a:pt x="1200" y="0"/>
                    <a:pt x="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7" name="Google Shape;8917;p37"/>
          <p:cNvGrpSpPr/>
          <p:nvPr/>
        </p:nvGrpSpPr>
        <p:grpSpPr>
          <a:xfrm>
            <a:off x="6135769" y="3299677"/>
            <a:ext cx="1540624" cy="1164248"/>
            <a:chOff x="6107600" y="3299677"/>
            <a:chExt cx="1540624" cy="1164248"/>
          </a:xfrm>
        </p:grpSpPr>
        <p:sp>
          <p:nvSpPr>
            <p:cNvPr id="8918" name="Google Shape;8918;p37"/>
            <p:cNvSpPr/>
            <p:nvPr/>
          </p:nvSpPr>
          <p:spPr>
            <a:xfrm rot="-5400000" flipH="1">
              <a:off x="7556075" y="3299603"/>
              <a:ext cx="92075" cy="92224"/>
            </a:xfrm>
            <a:custGeom>
              <a:avLst/>
              <a:gdLst/>
              <a:ahLst/>
              <a:cxnLst/>
              <a:rect l="l" t="t" r="r" b="b"/>
              <a:pathLst>
                <a:path w="1269" h="1271" extrusionOk="0">
                  <a:moveTo>
                    <a:pt x="685" y="0"/>
                  </a:moveTo>
                  <a:cubicBezTo>
                    <a:pt x="669" y="0"/>
                    <a:pt x="652" y="1"/>
                    <a:pt x="635" y="3"/>
                  </a:cubicBezTo>
                  <a:cubicBezTo>
                    <a:pt x="301" y="3"/>
                    <a:pt x="1" y="303"/>
                    <a:pt x="1" y="636"/>
                  </a:cubicBezTo>
                  <a:cubicBezTo>
                    <a:pt x="1" y="970"/>
                    <a:pt x="301" y="1270"/>
                    <a:pt x="635" y="1270"/>
                  </a:cubicBezTo>
                  <a:cubicBezTo>
                    <a:pt x="968" y="1270"/>
                    <a:pt x="1269" y="970"/>
                    <a:pt x="1269" y="636"/>
                  </a:cubicBezTo>
                  <a:cubicBezTo>
                    <a:pt x="1269" y="288"/>
                    <a:pt x="998" y="0"/>
                    <a:pt x="685" y="0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9" name="Google Shape;8919;p37"/>
            <p:cNvSpPr/>
            <p:nvPr/>
          </p:nvSpPr>
          <p:spPr>
            <a:xfrm rot="-5400000" flipH="1">
              <a:off x="6748825" y="4282375"/>
              <a:ext cx="187050" cy="176050"/>
            </a:xfrm>
            <a:custGeom>
              <a:avLst/>
              <a:gdLst/>
              <a:ahLst/>
              <a:cxnLst/>
              <a:rect l="l" t="t" r="r" b="b"/>
              <a:pathLst>
                <a:path w="7482" h="7042" extrusionOk="0">
                  <a:moveTo>
                    <a:pt x="2961" y="1"/>
                  </a:moveTo>
                  <a:cubicBezTo>
                    <a:pt x="2416" y="1"/>
                    <a:pt x="1857" y="217"/>
                    <a:pt x="1370" y="648"/>
                  </a:cubicBezTo>
                  <a:cubicBezTo>
                    <a:pt x="917" y="1047"/>
                    <a:pt x="635" y="1509"/>
                    <a:pt x="454" y="2081"/>
                  </a:cubicBezTo>
                  <a:cubicBezTo>
                    <a:pt x="173" y="2942"/>
                    <a:pt x="1" y="6179"/>
                    <a:pt x="1" y="6533"/>
                  </a:cubicBezTo>
                  <a:lnTo>
                    <a:pt x="1" y="6869"/>
                  </a:lnTo>
                  <a:lnTo>
                    <a:pt x="336" y="6869"/>
                  </a:lnTo>
                  <a:cubicBezTo>
                    <a:pt x="602" y="6869"/>
                    <a:pt x="2631" y="7041"/>
                    <a:pt x="3940" y="7041"/>
                  </a:cubicBezTo>
                  <a:cubicBezTo>
                    <a:pt x="4329" y="7041"/>
                    <a:pt x="4655" y="7026"/>
                    <a:pt x="4852" y="6987"/>
                  </a:cubicBezTo>
                  <a:cubicBezTo>
                    <a:pt x="5414" y="6869"/>
                    <a:pt x="5886" y="6642"/>
                    <a:pt x="6339" y="6252"/>
                  </a:cubicBezTo>
                  <a:cubicBezTo>
                    <a:pt x="7482" y="5218"/>
                    <a:pt x="7309" y="3858"/>
                    <a:pt x="6566" y="3051"/>
                  </a:cubicBezTo>
                  <a:cubicBezTo>
                    <a:pt x="6167" y="2598"/>
                    <a:pt x="5641" y="2362"/>
                    <a:pt x="5133" y="2362"/>
                  </a:cubicBezTo>
                  <a:cubicBezTo>
                    <a:pt x="5188" y="1963"/>
                    <a:pt x="5079" y="1383"/>
                    <a:pt x="4625" y="820"/>
                  </a:cubicBezTo>
                  <a:cubicBezTo>
                    <a:pt x="4170" y="273"/>
                    <a:pt x="3574" y="1"/>
                    <a:pt x="29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0" name="Google Shape;8920;p37"/>
            <p:cNvSpPr/>
            <p:nvPr/>
          </p:nvSpPr>
          <p:spPr>
            <a:xfrm rot="-5400000" flipH="1">
              <a:off x="7148150" y="3721425"/>
              <a:ext cx="195200" cy="190300"/>
            </a:xfrm>
            <a:custGeom>
              <a:avLst/>
              <a:gdLst/>
              <a:ahLst/>
              <a:cxnLst/>
              <a:rect l="l" t="t" r="r" b="b"/>
              <a:pathLst>
                <a:path w="7808" h="7612" extrusionOk="0">
                  <a:moveTo>
                    <a:pt x="2261" y="1"/>
                  </a:moveTo>
                  <a:cubicBezTo>
                    <a:pt x="1249" y="1"/>
                    <a:pt x="457" y="655"/>
                    <a:pt x="164" y="1745"/>
                  </a:cubicBezTo>
                  <a:cubicBezTo>
                    <a:pt x="0" y="2371"/>
                    <a:pt x="0" y="2888"/>
                    <a:pt x="227" y="3395"/>
                  </a:cubicBezTo>
                  <a:cubicBezTo>
                    <a:pt x="508" y="4257"/>
                    <a:pt x="2159" y="7050"/>
                    <a:pt x="2331" y="7331"/>
                  </a:cubicBezTo>
                  <a:lnTo>
                    <a:pt x="2503" y="7612"/>
                  </a:lnTo>
                  <a:lnTo>
                    <a:pt x="2784" y="7449"/>
                  </a:lnTo>
                  <a:cubicBezTo>
                    <a:pt x="3129" y="7276"/>
                    <a:pt x="5922" y="5617"/>
                    <a:pt x="6547" y="5000"/>
                  </a:cubicBezTo>
                  <a:cubicBezTo>
                    <a:pt x="6946" y="4601"/>
                    <a:pt x="7228" y="4139"/>
                    <a:pt x="7409" y="3513"/>
                  </a:cubicBezTo>
                  <a:cubicBezTo>
                    <a:pt x="7808" y="2026"/>
                    <a:pt x="6901" y="992"/>
                    <a:pt x="5813" y="711"/>
                  </a:cubicBezTo>
                  <a:cubicBezTo>
                    <a:pt x="5736" y="705"/>
                    <a:pt x="5659" y="702"/>
                    <a:pt x="5581" y="702"/>
                  </a:cubicBezTo>
                  <a:cubicBezTo>
                    <a:pt x="5101" y="702"/>
                    <a:pt x="4616" y="823"/>
                    <a:pt x="4226" y="1065"/>
                  </a:cubicBezTo>
                  <a:cubicBezTo>
                    <a:pt x="4054" y="720"/>
                    <a:pt x="3655" y="267"/>
                    <a:pt x="2911" y="86"/>
                  </a:cubicBezTo>
                  <a:cubicBezTo>
                    <a:pt x="2687" y="28"/>
                    <a:pt x="2469" y="1"/>
                    <a:pt x="22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1" name="Google Shape;8921;p37"/>
            <p:cNvSpPr/>
            <p:nvPr/>
          </p:nvSpPr>
          <p:spPr>
            <a:xfrm rot="-5400000" flipH="1">
              <a:off x="6879163" y="3498838"/>
              <a:ext cx="190000" cy="175975"/>
            </a:xfrm>
            <a:custGeom>
              <a:avLst/>
              <a:gdLst/>
              <a:ahLst/>
              <a:cxnLst/>
              <a:rect l="l" t="t" r="r" b="b"/>
              <a:pathLst>
                <a:path w="7600" h="7039" extrusionOk="0">
                  <a:moveTo>
                    <a:pt x="4460" y="0"/>
                  </a:moveTo>
                  <a:cubicBezTo>
                    <a:pt x="3771" y="0"/>
                    <a:pt x="3149" y="348"/>
                    <a:pt x="2748" y="851"/>
                  </a:cubicBezTo>
                  <a:cubicBezTo>
                    <a:pt x="2403" y="1314"/>
                    <a:pt x="2240" y="1821"/>
                    <a:pt x="2294" y="2402"/>
                  </a:cubicBezTo>
                  <a:cubicBezTo>
                    <a:pt x="1895" y="2402"/>
                    <a:pt x="1315" y="2574"/>
                    <a:pt x="862" y="3136"/>
                  </a:cubicBezTo>
                  <a:cubicBezTo>
                    <a:pt x="0" y="4170"/>
                    <a:pt x="182" y="5476"/>
                    <a:pt x="1206" y="6337"/>
                  </a:cubicBezTo>
                  <a:cubicBezTo>
                    <a:pt x="1660" y="6736"/>
                    <a:pt x="2177" y="6963"/>
                    <a:pt x="2748" y="7017"/>
                  </a:cubicBezTo>
                  <a:cubicBezTo>
                    <a:pt x="2876" y="7032"/>
                    <a:pt x="3048" y="7039"/>
                    <a:pt x="3250" y="7039"/>
                  </a:cubicBezTo>
                  <a:cubicBezTo>
                    <a:pt x="4498" y="7039"/>
                    <a:pt x="6903" y="6791"/>
                    <a:pt x="7255" y="6791"/>
                  </a:cubicBezTo>
                  <a:lnTo>
                    <a:pt x="7599" y="6736"/>
                  </a:lnTo>
                  <a:lnTo>
                    <a:pt x="7545" y="6392"/>
                  </a:lnTo>
                  <a:cubicBezTo>
                    <a:pt x="7481" y="6056"/>
                    <a:pt x="7200" y="2801"/>
                    <a:pt x="6919" y="1939"/>
                  </a:cubicBezTo>
                  <a:cubicBezTo>
                    <a:pt x="6747" y="1368"/>
                    <a:pt x="6411" y="960"/>
                    <a:pt x="5940" y="570"/>
                  </a:cubicBezTo>
                  <a:cubicBezTo>
                    <a:pt x="5449" y="168"/>
                    <a:pt x="4938" y="0"/>
                    <a:pt x="4460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2" name="Google Shape;8922;p37"/>
            <p:cNvSpPr/>
            <p:nvPr/>
          </p:nvSpPr>
          <p:spPr>
            <a:xfrm rot="-5400000" flipH="1">
              <a:off x="6383663" y="3214874"/>
              <a:ext cx="243950" cy="624575"/>
            </a:xfrm>
            <a:custGeom>
              <a:avLst/>
              <a:gdLst/>
              <a:ahLst/>
              <a:cxnLst/>
              <a:rect l="l" t="t" r="r" b="b"/>
              <a:pathLst>
                <a:path w="9758" h="24983" extrusionOk="0">
                  <a:moveTo>
                    <a:pt x="1" y="0"/>
                  </a:moveTo>
                  <a:cubicBezTo>
                    <a:pt x="4" y="3"/>
                    <a:pt x="7" y="6"/>
                    <a:pt x="10" y="9"/>
                  </a:cubicBezTo>
                  <a:lnTo>
                    <a:pt x="10" y="9"/>
                  </a:lnTo>
                  <a:cubicBezTo>
                    <a:pt x="7" y="4"/>
                    <a:pt x="4" y="1"/>
                    <a:pt x="1" y="0"/>
                  </a:cubicBezTo>
                  <a:close/>
                  <a:moveTo>
                    <a:pt x="10" y="9"/>
                  </a:moveTo>
                  <a:cubicBezTo>
                    <a:pt x="175" y="294"/>
                    <a:pt x="482" y="6723"/>
                    <a:pt x="1996" y="9857"/>
                  </a:cubicBezTo>
                  <a:cubicBezTo>
                    <a:pt x="2254" y="10385"/>
                    <a:pt x="2537" y="10571"/>
                    <a:pt x="2803" y="10571"/>
                  </a:cubicBezTo>
                  <a:cubicBezTo>
                    <a:pt x="3170" y="10571"/>
                    <a:pt x="3506" y="10215"/>
                    <a:pt x="3701" y="9920"/>
                  </a:cubicBezTo>
                  <a:lnTo>
                    <a:pt x="3701" y="9920"/>
                  </a:lnTo>
                  <a:cubicBezTo>
                    <a:pt x="3646" y="11689"/>
                    <a:pt x="3592" y="13566"/>
                    <a:pt x="4100" y="15053"/>
                  </a:cubicBezTo>
                  <a:cubicBezTo>
                    <a:pt x="4294" y="15673"/>
                    <a:pt x="4580" y="15877"/>
                    <a:pt x="4874" y="15877"/>
                  </a:cubicBezTo>
                  <a:cubicBezTo>
                    <a:pt x="5444" y="15877"/>
                    <a:pt x="6040" y="15107"/>
                    <a:pt x="6040" y="15107"/>
                  </a:cubicBezTo>
                  <a:cubicBezTo>
                    <a:pt x="6276" y="15107"/>
                    <a:pt x="7183" y="22461"/>
                    <a:pt x="9704" y="24982"/>
                  </a:cubicBezTo>
                  <a:cubicBezTo>
                    <a:pt x="9758" y="22860"/>
                    <a:pt x="9595" y="20675"/>
                    <a:pt x="9259" y="18562"/>
                  </a:cubicBezTo>
                  <a:cubicBezTo>
                    <a:pt x="8452" y="13711"/>
                    <a:pt x="6666" y="8814"/>
                    <a:pt x="3973" y="4715"/>
                  </a:cubicBezTo>
                  <a:cubicBezTo>
                    <a:pt x="2832" y="2951"/>
                    <a:pt x="1484" y="1547"/>
                    <a:pt x="10" y="9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3" name="Google Shape;8923;p37"/>
            <p:cNvSpPr/>
            <p:nvPr/>
          </p:nvSpPr>
          <p:spPr>
            <a:xfrm rot="-5400000" flipH="1">
              <a:off x="6345150" y="3252950"/>
              <a:ext cx="321775" cy="623775"/>
            </a:xfrm>
            <a:custGeom>
              <a:avLst/>
              <a:gdLst/>
              <a:ahLst/>
              <a:cxnLst/>
              <a:rect l="l" t="t" r="r" b="b"/>
              <a:pathLst>
                <a:path w="12871" h="24951" extrusionOk="0">
                  <a:moveTo>
                    <a:pt x="10492" y="13813"/>
                  </a:moveTo>
                  <a:cubicBezTo>
                    <a:pt x="10493" y="13813"/>
                    <a:pt x="10493" y="13813"/>
                    <a:pt x="10493" y="13813"/>
                  </a:cubicBezTo>
                  <a:lnTo>
                    <a:pt x="10493" y="13813"/>
                  </a:lnTo>
                  <a:cubicBezTo>
                    <a:pt x="10492" y="13813"/>
                    <a:pt x="10490" y="13814"/>
                    <a:pt x="10489" y="13815"/>
                  </a:cubicBezTo>
                  <a:cubicBezTo>
                    <a:pt x="10489" y="13813"/>
                    <a:pt x="10490" y="13813"/>
                    <a:pt x="10492" y="13813"/>
                  </a:cubicBezTo>
                  <a:close/>
                  <a:moveTo>
                    <a:pt x="38" y="1"/>
                  </a:moveTo>
                  <a:cubicBezTo>
                    <a:pt x="12" y="1"/>
                    <a:pt x="0" y="5"/>
                    <a:pt x="6" y="13"/>
                  </a:cubicBezTo>
                  <a:cubicBezTo>
                    <a:pt x="1475" y="1555"/>
                    <a:pt x="2853" y="3269"/>
                    <a:pt x="3996" y="5037"/>
                  </a:cubicBezTo>
                  <a:cubicBezTo>
                    <a:pt x="6671" y="9136"/>
                    <a:pt x="8448" y="13760"/>
                    <a:pt x="9246" y="18557"/>
                  </a:cubicBezTo>
                  <a:cubicBezTo>
                    <a:pt x="9582" y="20607"/>
                    <a:pt x="9754" y="22783"/>
                    <a:pt x="9700" y="24950"/>
                  </a:cubicBezTo>
                  <a:cubicBezTo>
                    <a:pt x="12871" y="22596"/>
                    <a:pt x="10856" y="14013"/>
                    <a:pt x="10508" y="13816"/>
                  </a:cubicBezTo>
                  <a:lnTo>
                    <a:pt x="10508" y="13816"/>
                  </a:lnTo>
                  <a:cubicBezTo>
                    <a:pt x="10606" y="13844"/>
                    <a:pt x="11054" y="14043"/>
                    <a:pt x="11457" y="14043"/>
                  </a:cubicBezTo>
                  <a:cubicBezTo>
                    <a:pt x="11937" y="14043"/>
                    <a:pt x="12351" y="13760"/>
                    <a:pt x="12030" y="12563"/>
                  </a:cubicBezTo>
                  <a:cubicBezTo>
                    <a:pt x="11468" y="10623"/>
                    <a:pt x="9926" y="8800"/>
                    <a:pt x="8385" y="7540"/>
                  </a:cubicBezTo>
                  <a:lnTo>
                    <a:pt x="8385" y="7540"/>
                  </a:lnTo>
                  <a:cubicBezTo>
                    <a:pt x="8461" y="7547"/>
                    <a:pt x="8546" y="7552"/>
                    <a:pt x="8636" y="7552"/>
                  </a:cubicBezTo>
                  <a:cubicBezTo>
                    <a:pt x="9209" y="7552"/>
                    <a:pt x="9944" y="7333"/>
                    <a:pt x="9364" y="6007"/>
                  </a:cubicBezTo>
                  <a:cubicBezTo>
                    <a:pt x="7240" y="1656"/>
                    <a:pt x="571" y="1"/>
                    <a:pt x="38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4" name="Google Shape;8924;p37"/>
            <p:cNvSpPr/>
            <p:nvPr/>
          </p:nvSpPr>
          <p:spPr>
            <a:xfrm rot="-5400000" flipH="1">
              <a:off x="5975813" y="3610488"/>
              <a:ext cx="879400" cy="450725"/>
            </a:xfrm>
            <a:custGeom>
              <a:avLst/>
              <a:gdLst/>
              <a:ahLst/>
              <a:cxnLst/>
              <a:rect l="l" t="t" r="r" b="b"/>
              <a:pathLst>
                <a:path w="35176" h="18029" extrusionOk="0">
                  <a:moveTo>
                    <a:pt x="4" y="1"/>
                  </a:moveTo>
                  <a:cubicBezTo>
                    <a:pt x="3" y="1"/>
                    <a:pt x="2" y="1"/>
                    <a:pt x="1" y="1"/>
                  </a:cubicBezTo>
                  <a:cubicBezTo>
                    <a:pt x="5" y="1"/>
                    <a:pt x="10" y="2"/>
                    <a:pt x="15" y="2"/>
                  </a:cubicBezTo>
                  <a:lnTo>
                    <a:pt x="15" y="2"/>
                  </a:lnTo>
                  <a:cubicBezTo>
                    <a:pt x="11" y="1"/>
                    <a:pt x="7" y="1"/>
                    <a:pt x="4" y="1"/>
                  </a:cubicBezTo>
                  <a:close/>
                  <a:moveTo>
                    <a:pt x="15" y="2"/>
                  </a:moveTo>
                  <a:cubicBezTo>
                    <a:pt x="465" y="122"/>
                    <a:pt x="7333" y="6990"/>
                    <a:pt x="12070" y="8960"/>
                  </a:cubicBezTo>
                  <a:cubicBezTo>
                    <a:pt x="12415" y="9081"/>
                    <a:pt x="12703" y="9134"/>
                    <a:pt x="12941" y="9134"/>
                  </a:cubicBezTo>
                  <a:cubicBezTo>
                    <a:pt x="14042" y="9134"/>
                    <a:pt x="14100" y="8009"/>
                    <a:pt x="14011" y="7301"/>
                  </a:cubicBezTo>
                  <a:lnTo>
                    <a:pt x="14011" y="7301"/>
                  </a:lnTo>
                  <a:cubicBezTo>
                    <a:pt x="15724" y="9296"/>
                    <a:pt x="17493" y="11409"/>
                    <a:pt x="19488" y="12551"/>
                  </a:cubicBezTo>
                  <a:cubicBezTo>
                    <a:pt x="19917" y="12807"/>
                    <a:pt x="20261" y="12912"/>
                    <a:pt x="20537" y="12912"/>
                  </a:cubicBezTo>
                  <a:cubicBezTo>
                    <a:pt x="21798" y="12912"/>
                    <a:pt x="21646" y="10728"/>
                    <a:pt x="21646" y="10728"/>
                  </a:cubicBezTo>
                  <a:cubicBezTo>
                    <a:pt x="21650" y="10725"/>
                    <a:pt x="21657" y="10723"/>
                    <a:pt x="21665" y="10723"/>
                  </a:cubicBezTo>
                  <a:cubicBezTo>
                    <a:pt x="22185" y="10723"/>
                    <a:pt x="30060" y="17689"/>
                    <a:pt x="35175" y="18028"/>
                  </a:cubicBezTo>
                  <a:cubicBezTo>
                    <a:pt x="35175" y="18010"/>
                    <a:pt x="35175" y="18010"/>
                    <a:pt x="35157" y="18001"/>
                  </a:cubicBezTo>
                  <a:cubicBezTo>
                    <a:pt x="33108" y="15562"/>
                    <a:pt x="31058" y="13376"/>
                    <a:pt x="28610" y="11381"/>
                  </a:cubicBezTo>
                  <a:cubicBezTo>
                    <a:pt x="23079" y="6884"/>
                    <a:pt x="16513" y="3519"/>
                    <a:pt x="9613" y="1633"/>
                  </a:cubicBezTo>
                  <a:cubicBezTo>
                    <a:pt x="6588" y="773"/>
                    <a:pt x="3148" y="284"/>
                    <a:pt x="15" y="2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5" name="Google Shape;8925;p37"/>
            <p:cNvSpPr/>
            <p:nvPr/>
          </p:nvSpPr>
          <p:spPr>
            <a:xfrm rot="-5400000" flipH="1">
              <a:off x="5919175" y="3585175"/>
              <a:ext cx="910350" cy="533500"/>
            </a:xfrm>
            <a:custGeom>
              <a:avLst/>
              <a:gdLst/>
              <a:ahLst/>
              <a:cxnLst/>
              <a:rect l="l" t="t" r="r" b="b"/>
              <a:pathLst>
                <a:path w="36414" h="21340" extrusionOk="0">
                  <a:moveTo>
                    <a:pt x="25222" y="8326"/>
                  </a:moveTo>
                  <a:cubicBezTo>
                    <a:pt x="25222" y="8326"/>
                    <a:pt x="25222" y="8326"/>
                    <a:pt x="25222" y="8327"/>
                  </a:cubicBezTo>
                  <a:cubicBezTo>
                    <a:pt x="25221" y="8327"/>
                    <a:pt x="25221" y="8326"/>
                    <a:pt x="25222" y="8326"/>
                  </a:cubicBezTo>
                  <a:close/>
                  <a:moveTo>
                    <a:pt x="11680" y="0"/>
                  </a:moveTo>
                  <a:cubicBezTo>
                    <a:pt x="5824" y="0"/>
                    <a:pt x="0" y="3272"/>
                    <a:pt x="221" y="3357"/>
                  </a:cubicBezTo>
                  <a:cubicBezTo>
                    <a:pt x="3422" y="3648"/>
                    <a:pt x="6505" y="4219"/>
                    <a:pt x="9534" y="5017"/>
                  </a:cubicBezTo>
                  <a:cubicBezTo>
                    <a:pt x="16435" y="6894"/>
                    <a:pt x="22882" y="10204"/>
                    <a:pt x="28414" y="14720"/>
                  </a:cubicBezTo>
                  <a:cubicBezTo>
                    <a:pt x="30808" y="16715"/>
                    <a:pt x="33093" y="18945"/>
                    <a:pt x="35151" y="21339"/>
                  </a:cubicBezTo>
                  <a:cubicBezTo>
                    <a:pt x="36413" y="15705"/>
                    <a:pt x="26065" y="8385"/>
                    <a:pt x="25269" y="8308"/>
                  </a:cubicBezTo>
                  <a:lnTo>
                    <a:pt x="25269" y="8308"/>
                  </a:lnTo>
                  <a:cubicBezTo>
                    <a:pt x="25673" y="8165"/>
                    <a:pt x="28404" y="7198"/>
                    <a:pt x="25675" y="5470"/>
                  </a:cubicBezTo>
                  <a:cubicBezTo>
                    <a:pt x="23379" y="4061"/>
                    <a:pt x="20370" y="3516"/>
                    <a:pt x="17605" y="3516"/>
                  </a:cubicBezTo>
                  <a:cubicBezTo>
                    <a:pt x="17345" y="3516"/>
                    <a:pt x="17088" y="3520"/>
                    <a:pt x="16834" y="3530"/>
                  </a:cubicBezTo>
                  <a:cubicBezTo>
                    <a:pt x="17568" y="3013"/>
                    <a:pt x="18711" y="1879"/>
                    <a:pt x="16317" y="846"/>
                  </a:cubicBezTo>
                  <a:cubicBezTo>
                    <a:pt x="14848" y="240"/>
                    <a:pt x="13263" y="0"/>
                    <a:pt x="11680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6" name="Google Shape;8926;p37"/>
            <p:cNvSpPr/>
            <p:nvPr/>
          </p:nvSpPr>
          <p:spPr>
            <a:xfrm rot="-5400000" flipH="1">
              <a:off x="6946088" y="3569463"/>
              <a:ext cx="122675" cy="102500"/>
            </a:xfrm>
            <a:custGeom>
              <a:avLst/>
              <a:gdLst/>
              <a:ahLst/>
              <a:cxnLst/>
              <a:rect l="l" t="t" r="r" b="b"/>
              <a:pathLst>
                <a:path w="4907" h="4100" fill="none" extrusionOk="0">
                  <a:moveTo>
                    <a:pt x="0" y="1"/>
                  </a:moveTo>
                  <a:lnTo>
                    <a:pt x="4906" y="409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7" name="Google Shape;8927;p37"/>
            <p:cNvSpPr/>
            <p:nvPr/>
          </p:nvSpPr>
          <p:spPr>
            <a:xfrm rot="-5400000" flipH="1">
              <a:off x="6991100" y="3606975"/>
              <a:ext cx="1375" cy="51275"/>
            </a:xfrm>
            <a:custGeom>
              <a:avLst/>
              <a:gdLst/>
              <a:ahLst/>
              <a:cxnLst/>
              <a:rect l="l" t="t" r="r" b="b"/>
              <a:pathLst>
                <a:path w="55" h="2051" fill="none" extrusionOk="0">
                  <a:moveTo>
                    <a:pt x="55" y="1"/>
                  </a:moveTo>
                  <a:lnTo>
                    <a:pt x="0" y="205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8" name="Google Shape;8928;p37"/>
            <p:cNvSpPr/>
            <p:nvPr/>
          </p:nvSpPr>
          <p:spPr>
            <a:xfrm rot="-5400000" flipH="1">
              <a:off x="6970563" y="3576263"/>
              <a:ext cx="34050" cy="2975"/>
            </a:xfrm>
            <a:custGeom>
              <a:avLst/>
              <a:gdLst/>
              <a:ahLst/>
              <a:cxnLst/>
              <a:rect l="l" t="t" r="r" b="b"/>
              <a:pathLst>
                <a:path w="1362" h="119" fill="none" extrusionOk="0">
                  <a:moveTo>
                    <a:pt x="1361" y="1"/>
                  </a:moveTo>
                  <a:lnTo>
                    <a:pt x="1" y="11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9" name="Google Shape;8929;p37"/>
            <p:cNvSpPr/>
            <p:nvPr/>
          </p:nvSpPr>
          <p:spPr>
            <a:xfrm rot="-5400000" flipH="1">
              <a:off x="7275725" y="3714550"/>
              <a:ext cx="11350" cy="159850"/>
            </a:xfrm>
            <a:custGeom>
              <a:avLst/>
              <a:gdLst/>
              <a:ahLst/>
              <a:cxnLst/>
              <a:rect l="l" t="t" r="r" b="b"/>
              <a:pathLst>
                <a:path w="454" h="6394" fill="none" extrusionOk="0">
                  <a:moveTo>
                    <a:pt x="454" y="0"/>
                  </a:moveTo>
                  <a:lnTo>
                    <a:pt x="0" y="639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0" name="Google Shape;8930;p37"/>
            <p:cNvSpPr/>
            <p:nvPr/>
          </p:nvSpPr>
          <p:spPr>
            <a:xfrm rot="-5400000" flipH="1">
              <a:off x="7260525" y="3799550"/>
              <a:ext cx="41500" cy="28600"/>
            </a:xfrm>
            <a:custGeom>
              <a:avLst/>
              <a:gdLst/>
              <a:ahLst/>
              <a:cxnLst/>
              <a:rect l="l" t="t" r="r" b="b"/>
              <a:pathLst>
                <a:path w="1660" h="1144" fill="none" extrusionOk="0">
                  <a:moveTo>
                    <a:pt x="1660" y="1"/>
                  </a:moveTo>
                  <a:lnTo>
                    <a:pt x="1" y="114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1" name="Google Shape;8931;p37"/>
            <p:cNvSpPr/>
            <p:nvPr/>
          </p:nvSpPr>
          <p:spPr>
            <a:xfrm rot="-5400000" flipH="1">
              <a:off x="7222900" y="3773275"/>
              <a:ext cx="22675" cy="25625"/>
            </a:xfrm>
            <a:custGeom>
              <a:avLst/>
              <a:gdLst/>
              <a:ahLst/>
              <a:cxnLst/>
              <a:rect l="l" t="t" r="r" b="b"/>
              <a:pathLst>
                <a:path w="907" h="1025" fill="none" extrusionOk="0">
                  <a:moveTo>
                    <a:pt x="907" y="102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2" name="Google Shape;8932;p37"/>
            <p:cNvSpPr/>
            <p:nvPr/>
          </p:nvSpPr>
          <p:spPr>
            <a:xfrm rot="-5400000" flipH="1">
              <a:off x="6833413" y="4260888"/>
              <a:ext cx="122675" cy="102950"/>
            </a:xfrm>
            <a:custGeom>
              <a:avLst/>
              <a:gdLst/>
              <a:ahLst/>
              <a:cxnLst/>
              <a:rect l="l" t="t" r="r" b="b"/>
              <a:pathLst>
                <a:path w="4907" h="4118" fill="none" extrusionOk="0">
                  <a:moveTo>
                    <a:pt x="4907" y="1"/>
                  </a:moveTo>
                  <a:lnTo>
                    <a:pt x="1" y="4118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3" name="Google Shape;8933;p37"/>
            <p:cNvSpPr/>
            <p:nvPr/>
          </p:nvSpPr>
          <p:spPr>
            <a:xfrm rot="-5400000" flipH="1">
              <a:off x="6883288" y="4320963"/>
              <a:ext cx="50125" cy="10000"/>
            </a:xfrm>
            <a:custGeom>
              <a:avLst/>
              <a:gdLst/>
              <a:ahLst/>
              <a:cxnLst/>
              <a:rect l="l" t="t" r="r" b="b"/>
              <a:pathLst>
                <a:path w="2005" h="400" fill="none" extrusionOk="0">
                  <a:moveTo>
                    <a:pt x="2005" y="400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4" name="Google Shape;8934;p37"/>
            <p:cNvSpPr/>
            <p:nvPr/>
          </p:nvSpPr>
          <p:spPr>
            <a:xfrm rot="-5400000" flipH="1">
              <a:off x="6854163" y="4322888"/>
              <a:ext cx="2750" cy="33125"/>
            </a:xfrm>
            <a:custGeom>
              <a:avLst/>
              <a:gdLst/>
              <a:ahLst/>
              <a:cxnLst/>
              <a:rect l="l" t="t" r="r" b="b"/>
              <a:pathLst>
                <a:path w="110" h="1325" fill="none" extrusionOk="0">
                  <a:moveTo>
                    <a:pt x="1" y="1324"/>
                  </a:moveTo>
                  <a:lnTo>
                    <a:pt x="110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5" name="Google Shape;8935;p37"/>
            <p:cNvSpPr/>
            <p:nvPr/>
          </p:nvSpPr>
          <p:spPr>
            <a:xfrm rot="-5400000" flipH="1">
              <a:off x="6682313" y="3551888"/>
              <a:ext cx="676050" cy="847425"/>
            </a:xfrm>
            <a:custGeom>
              <a:avLst/>
              <a:gdLst/>
              <a:ahLst/>
              <a:cxnLst/>
              <a:rect l="l" t="t" r="r" b="b"/>
              <a:pathLst>
                <a:path w="27042" h="33897" fill="none" extrusionOk="0">
                  <a:moveTo>
                    <a:pt x="2513" y="3021"/>
                  </a:moveTo>
                  <a:cubicBezTo>
                    <a:pt x="11708" y="1"/>
                    <a:pt x="21628" y="5015"/>
                    <a:pt x="24657" y="14265"/>
                  </a:cubicBezTo>
                  <a:cubicBezTo>
                    <a:pt x="27042" y="21628"/>
                    <a:pt x="23052" y="29562"/>
                    <a:pt x="15698" y="31965"/>
                  </a:cubicBezTo>
                  <a:cubicBezTo>
                    <a:pt x="9812" y="33897"/>
                    <a:pt x="3492" y="30651"/>
                    <a:pt x="1543" y="24775"/>
                  </a:cubicBezTo>
                  <a:cubicBezTo>
                    <a:pt x="1" y="20041"/>
                    <a:pt x="2567" y="15017"/>
                    <a:pt x="7301" y="13476"/>
                  </a:cubicBezTo>
                  <a:cubicBezTo>
                    <a:pt x="11064" y="12215"/>
                    <a:pt x="15117" y="14265"/>
                    <a:pt x="16369" y="18101"/>
                  </a:cubicBezTo>
                  <a:cubicBezTo>
                    <a:pt x="17339" y="21120"/>
                    <a:pt x="15689" y="24376"/>
                    <a:pt x="12714" y="25337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6" name="Google Shape;8936;p37"/>
            <p:cNvSpPr/>
            <p:nvPr/>
          </p:nvSpPr>
          <p:spPr>
            <a:xfrm rot="-5400000" flipH="1">
              <a:off x="6677225" y="3878000"/>
              <a:ext cx="149650" cy="168000"/>
            </a:xfrm>
            <a:custGeom>
              <a:avLst/>
              <a:gdLst/>
              <a:ahLst/>
              <a:cxnLst/>
              <a:rect l="l" t="t" r="r" b="b"/>
              <a:pathLst>
                <a:path w="5986" h="6720" fill="none" extrusionOk="0">
                  <a:moveTo>
                    <a:pt x="2975" y="0"/>
                  </a:moveTo>
                  <a:cubicBezTo>
                    <a:pt x="4000" y="336"/>
                    <a:pt x="4852" y="1088"/>
                    <a:pt x="5306" y="2158"/>
                  </a:cubicBezTo>
                  <a:cubicBezTo>
                    <a:pt x="5986" y="3700"/>
                    <a:pt x="5251" y="5532"/>
                    <a:pt x="3655" y="6212"/>
                  </a:cubicBezTo>
                  <a:cubicBezTo>
                    <a:pt x="2395" y="6720"/>
                    <a:pt x="962" y="6148"/>
                    <a:pt x="400" y="4897"/>
                  </a:cubicBezTo>
                  <a:cubicBezTo>
                    <a:pt x="1" y="3863"/>
                    <a:pt x="454" y="2730"/>
                    <a:pt x="1434" y="2322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7" name="Google Shape;8937;p37"/>
            <p:cNvSpPr/>
            <p:nvPr/>
          </p:nvSpPr>
          <p:spPr>
            <a:xfrm rot="-5400000" flipH="1">
              <a:off x="6706188" y="3907863"/>
              <a:ext cx="38550" cy="34375"/>
            </a:xfrm>
            <a:custGeom>
              <a:avLst/>
              <a:gdLst/>
              <a:ahLst/>
              <a:cxnLst/>
              <a:rect l="l" t="t" r="r" b="b"/>
              <a:pathLst>
                <a:path w="1542" h="1375" extrusionOk="0">
                  <a:moveTo>
                    <a:pt x="771" y="0"/>
                  </a:moveTo>
                  <a:cubicBezTo>
                    <a:pt x="704" y="0"/>
                    <a:pt x="637" y="11"/>
                    <a:pt x="572" y="33"/>
                  </a:cubicBezTo>
                  <a:cubicBezTo>
                    <a:pt x="227" y="160"/>
                    <a:pt x="0" y="549"/>
                    <a:pt x="118" y="894"/>
                  </a:cubicBezTo>
                  <a:cubicBezTo>
                    <a:pt x="208" y="1172"/>
                    <a:pt x="497" y="1375"/>
                    <a:pt x="795" y="1375"/>
                  </a:cubicBezTo>
                  <a:cubicBezTo>
                    <a:pt x="857" y="1375"/>
                    <a:pt x="919" y="1366"/>
                    <a:pt x="980" y="1347"/>
                  </a:cubicBezTo>
                  <a:cubicBezTo>
                    <a:pt x="1315" y="1230"/>
                    <a:pt x="1542" y="840"/>
                    <a:pt x="1433" y="486"/>
                  </a:cubicBezTo>
                  <a:cubicBezTo>
                    <a:pt x="1337" y="198"/>
                    <a:pt x="1061" y="0"/>
                    <a:pt x="771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8" name="Google Shape;8938;p37"/>
            <p:cNvSpPr/>
            <p:nvPr/>
          </p:nvSpPr>
          <p:spPr>
            <a:xfrm rot="-5400000" flipH="1">
              <a:off x="6152763" y="3375063"/>
              <a:ext cx="68700" cy="68725"/>
            </a:xfrm>
            <a:custGeom>
              <a:avLst/>
              <a:gdLst/>
              <a:ahLst/>
              <a:cxnLst/>
              <a:rect l="l" t="t" r="r" b="b"/>
              <a:pathLst>
                <a:path w="2748" h="2749" extrusionOk="0">
                  <a:moveTo>
                    <a:pt x="1379" y="1"/>
                  </a:moveTo>
                  <a:cubicBezTo>
                    <a:pt x="626" y="1"/>
                    <a:pt x="0" y="636"/>
                    <a:pt x="0" y="1370"/>
                  </a:cubicBezTo>
                  <a:cubicBezTo>
                    <a:pt x="0" y="2123"/>
                    <a:pt x="626" y="2748"/>
                    <a:pt x="1379" y="2748"/>
                  </a:cubicBezTo>
                  <a:cubicBezTo>
                    <a:pt x="2122" y="2748"/>
                    <a:pt x="2748" y="2114"/>
                    <a:pt x="2748" y="1370"/>
                  </a:cubicBezTo>
                  <a:cubicBezTo>
                    <a:pt x="2748" y="636"/>
                    <a:pt x="2122" y="1"/>
                    <a:pt x="1379" y="1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9" name="Google Shape;8939;p37"/>
            <p:cNvSpPr/>
            <p:nvPr/>
          </p:nvSpPr>
          <p:spPr>
            <a:xfrm rot="-5400000" flipH="1">
              <a:off x="6417950" y="4413300"/>
              <a:ext cx="43100" cy="43200"/>
            </a:xfrm>
            <a:custGeom>
              <a:avLst/>
              <a:gdLst/>
              <a:ahLst/>
              <a:cxnLst/>
              <a:rect l="l" t="t" r="r" b="b"/>
              <a:pathLst>
                <a:path w="1724" h="1728" extrusionOk="0">
                  <a:moveTo>
                    <a:pt x="935" y="1"/>
                  </a:moveTo>
                  <a:cubicBezTo>
                    <a:pt x="911" y="1"/>
                    <a:pt x="887" y="2"/>
                    <a:pt x="862" y="4"/>
                  </a:cubicBezTo>
                  <a:cubicBezTo>
                    <a:pt x="400" y="4"/>
                    <a:pt x="1" y="403"/>
                    <a:pt x="1" y="866"/>
                  </a:cubicBezTo>
                  <a:cubicBezTo>
                    <a:pt x="1" y="1328"/>
                    <a:pt x="400" y="1727"/>
                    <a:pt x="862" y="1727"/>
                  </a:cubicBezTo>
                  <a:cubicBezTo>
                    <a:pt x="1334" y="1727"/>
                    <a:pt x="1723" y="1319"/>
                    <a:pt x="1723" y="866"/>
                  </a:cubicBezTo>
                  <a:cubicBezTo>
                    <a:pt x="1723" y="384"/>
                    <a:pt x="1373" y="1"/>
                    <a:pt x="935" y="1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0" name="Google Shape;8940;p37"/>
          <p:cNvGrpSpPr/>
          <p:nvPr/>
        </p:nvGrpSpPr>
        <p:grpSpPr>
          <a:xfrm flipH="1">
            <a:off x="1467607" y="3299677"/>
            <a:ext cx="1540624" cy="1164248"/>
            <a:chOff x="6107600" y="3299677"/>
            <a:chExt cx="1540624" cy="1164248"/>
          </a:xfrm>
        </p:grpSpPr>
        <p:sp>
          <p:nvSpPr>
            <p:cNvPr id="8941" name="Google Shape;8941;p37"/>
            <p:cNvSpPr/>
            <p:nvPr/>
          </p:nvSpPr>
          <p:spPr>
            <a:xfrm rot="-5400000" flipH="1">
              <a:off x="7556075" y="3299603"/>
              <a:ext cx="92075" cy="92224"/>
            </a:xfrm>
            <a:custGeom>
              <a:avLst/>
              <a:gdLst/>
              <a:ahLst/>
              <a:cxnLst/>
              <a:rect l="l" t="t" r="r" b="b"/>
              <a:pathLst>
                <a:path w="1269" h="1271" extrusionOk="0">
                  <a:moveTo>
                    <a:pt x="685" y="0"/>
                  </a:moveTo>
                  <a:cubicBezTo>
                    <a:pt x="669" y="0"/>
                    <a:pt x="652" y="1"/>
                    <a:pt x="635" y="3"/>
                  </a:cubicBezTo>
                  <a:cubicBezTo>
                    <a:pt x="301" y="3"/>
                    <a:pt x="1" y="303"/>
                    <a:pt x="1" y="636"/>
                  </a:cubicBezTo>
                  <a:cubicBezTo>
                    <a:pt x="1" y="970"/>
                    <a:pt x="301" y="1270"/>
                    <a:pt x="635" y="1270"/>
                  </a:cubicBezTo>
                  <a:cubicBezTo>
                    <a:pt x="968" y="1270"/>
                    <a:pt x="1269" y="970"/>
                    <a:pt x="1269" y="636"/>
                  </a:cubicBezTo>
                  <a:cubicBezTo>
                    <a:pt x="1269" y="288"/>
                    <a:pt x="998" y="0"/>
                    <a:pt x="685" y="0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2" name="Google Shape;8942;p37"/>
            <p:cNvSpPr/>
            <p:nvPr/>
          </p:nvSpPr>
          <p:spPr>
            <a:xfrm rot="-5400000" flipH="1">
              <a:off x="6748825" y="4282375"/>
              <a:ext cx="187050" cy="176050"/>
            </a:xfrm>
            <a:custGeom>
              <a:avLst/>
              <a:gdLst/>
              <a:ahLst/>
              <a:cxnLst/>
              <a:rect l="l" t="t" r="r" b="b"/>
              <a:pathLst>
                <a:path w="7482" h="7042" extrusionOk="0">
                  <a:moveTo>
                    <a:pt x="2961" y="1"/>
                  </a:moveTo>
                  <a:cubicBezTo>
                    <a:pt x="2416" y="1"/>
                    <a:pt x="1857" y="217"/>
                    <a:pt x="1370" y="648"/>
                  </a:cubicBezTo>
                  <a:cubicBezTo>
                    <a:pt x="917" y="1047"/>
                    <a:pt x="635" y="1509"/>
                    <a:pt x="454" y="2081"/>
                  </a:cubicBezTo>
                  <a:cubicBezTo>
                    <a:pt x="173" y="2942"/>
                    <a:pt x="1" y="6179"/>
                    <a:pt x="1" y="6533"/>
                  </a:cubicBezTo>
                  <a:lnTo>
                    <a:pt x="1" y="6869"/>
                  </a:lnTo>
                  <a:lnTo>
                    <a:pt x="336" y="6869"/>
                  </a:lnTo>
                  <a:cubicBezTo>
                    <a:pt x="602" y="6869"/>
                    <a:pt x="2631" y="7041"/>
                    <a:pt x="3940" y="7041"/>
                  </a:cubicBezTo>
                  <a:cubicBezTo>
                    <a:pt x="4329" y="7041"/>
                    <a:pt x="4655" y="7026"/>
                    <a:pt x="4852" y="6987"/>
                  </a:cubicBezTo>
                  <a:cubicBezTo>
                    <a:pt x="5414" y="6869"/>
                    <a:pt x="5886" y="6642"/>
                    <a:pt x="6339" y="6252"/>
                  </a:cubicBezTo>
                  <a:cubicBezTo>
                    <a:pt x="7482" y="5218"/>
                    <a:pt x="7309" y="3858"/>
                    <a:pt x="6566" y="3051"/>
                  </a:cubicBezTo>
                  <a:cubicBezTo>
                    <a:pt x="6167" y="2598"/>
                    <a:pt x="5641" y="2362"/>
                    <a:pt x="5133" y="2362"/>
                  </a:cubicBezTo>
                  <a:cubicBezTo>
                    <a:pt x="5188" y="1963"/>
                    <a:pt x="5079" y="1383"/>
                    <a:pt x="4625" y="820"/>
                  </a:cubicBezTo>
                  <a:cubicBezTo>
                    <a:pt x="4170" y="273"/>
                    <a:pt x="3574" y="1"/>
                    <a:pt x="29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3" name="Google Shape;8943;p37"/>
            <p:cNvSpPr/>
            <p:nvPr/>
          </p:nvSpPr>
          <p:spPr>
            <a:xfrm rot="-5400000" flipH="1">
              <a:off x="7148150" y="3721425"/>
              <a:ext cx="195200" cy="190300"/>
            </a:xfrm>
            <a:custGeom>
              <a:avLst/>
              <a:gdLst/>
              <a:ahLst/>
              <a:cxnLst/>
              <a:rect l="l" t="t" r="r" b="b"/>
              <a:pathLst>
                <a:path w="7808" h="7612" extrusionOk="0">
                  <a:moveTo>
                    <a:pt x="2261" y="1"/>
                  </a:moveTo>
                  <a:cubicBezTo>
                    <a:pt x="1249" y="1"/>
                    <a:pt x="457" y="655"/>
                    <a:pt x="164" y="1745"/>
                  </a:cubicBezTo>
                  <a:cubicBezTo>
                    <a:pt x="0" y="2371"/>
                    <a:pt x="0" y="2888"/>
                    <a:pt x="227" y="3395"/>
                  </a:cubicBezTo>
                  <a:cubicBezTo>
                    <a:pt x="508" y="4257"/>
                    <a:pt x="2159" y="7050"/>
                    <a:pt x="2331" y="7331"/>
                  </a:cubicBezTo>
                  <a:lnTo>
                    <a:pt x="2503" y="7612"/>
                  </a:lnTo>
                  <a:lnTo>
                    <a:pt x="2784" y="7449"/>
                  </a:lnTo>
                  <a:cubicBezTo>
                    <a:pt x="3129" y="7276"/>
                    <a:pt x="5922" y="5617"/>
                    <a:pt x="6547" y="5000"/>
                  </a:cubicBezTo>
                  <a:cubicBezTo>
                    <a:pt x="6946" y="4601"/>
                    <a:pt x="7228" y="4139"/>
                    <a:pt x="7409" y="3513"/>
                  </a:cubicBezTo>
                  <a:cubicBezTo>
                    <a:pt x="7808" y="2026"/>
                    <a:pt x="6901" y="992"/>
                    <a:pt x="5813" y="711"/>
                  </a:cubicBezTo>
                  <a:cubicBezTo>
                    <a:pt x="5736" y="705"/>
                    <a:pt x="5659" y="702"/>
                    <a:pt x="5581" y="702"/>
                  </a:cubicBezTo>
                  <a:cubicBezTo>
                    <a:pt x="5101" y="702"/>
                    <a:pt x="4616" y="823"/>
                    <a:pt x="4226" y="1065"/>
                  </a:cubicBezTo>
                  <a:cubicBezTo>
                    <a:pt x="4054" y="720"/>
                    <a:pt x="3655" y="267"/>
                    <a:pt x="2911" y="86"/>
                  </a:cubicBezTo>
                  <a:cubicBezTo>
                    <a:pt x="2687" y="28"/>
                    <a:pt x="2469" y="1"/>
                    <a:pt x="22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4" name="Google Shape;8944;p37"/>
            <p:cNvSpPr/>
            <p:nvPr/>
          </p:nvSpPr>
          <p:spPr>
            <a:xfrm rot="-5400000" flipH="1">
              <a:off x="6879163" y="3498838"/>
              <a:ext cx="190000" cy="175975"/>
            </a:xfrm>
            <a:custGeom>
              <a:avLst/>
              <a:gdLst/>
              <a:ahLst/>
              <a:cxnLst/>
              <a:rect l="l" t="t" r="r" b="b"/>
              <a:pathLst>
                <a:path w="7600" h="7039" extrusionOk="0">
                  <a:moveTo>
                    <a:pt x="4460" y="0"/>
                  </a:moveTo>
                  <a:cubicBezTo>
                    <a:pt x="3771" y="0"/>
                    <a:pt x="3149" y="348"/>
                    <a:pt x="2748" y="851"/>
                  </a:cubicBezTo>
                  <a:cubicBezTo>
                    <a:pt x="2403" y="1314"/>
                    <a:pt x="2240" y="1821"/>
                    <a:pt x="2294" y="2402"/>
                  </a:cubicBezTo>
                  <a:cubicBezTo>
                    <a:pt x="1895" y="2402"/>
                    <a:pt x="1315" y="2574"/>
                    <a:pt x="862" y="3136"/>
                  </a:cubicBezTo>
                  <a:cubicBezTo>
                    <a:pt x="0" y="4170"/>
                    <a:pt x="182" y="5476"/>
                    <a:pt x="1206" y="6337"/>
                  </a:cubicBezTo>
                  <a:cubicBezTo>
                    <a:pt x="1660" y="6736"/>
                    <a:pt x="2177" y="6963"/>
                    <a:pt x="2748" y="7017"/>
                  </a:cubicBezTo>
                  <a:cubicBezTo>
                    <a:pt x="2876" y="7032"/>
                    <a:pt x="3048" y="7039"/>
                    <a:pt x="3250" y="7039"/>
                  </a:cubicBezTo>
                  <a:cubicBezTo>
                    <a:pt x="4498" y="7039"/>
                    <a:pt x="6903" y="6791"/>
                    <a:pt x="7255" y="6791"/>
                  </a:cubicBezTo>
                  <a:lnTo>
                    <a:pt x="7599" y="6736"/>
                  </a:lnTo>
                  <a:lnTo>
                    <a:pt x="7545" y="6392"/>
                  </a:lnTo>
                  <a:cubicBezTo>
                    <a:pt x="7481" y="6056"/>
                    <a:pt x="7200" y="2801"/>
                    <a:pt x="6919" y="1939"/>
                  </a:cubicBezTo>
                  <a:cubicBezTo>
                    <a:pt x="6747" y="1368"/>
                    <a:pt x="6411" y="960"/>
                    <a:pt x="5940" y="570"/>
                  </a:cubicBezTo>
                  <a:cubicBezTo>
                    <a:pt x="5449" y="168"/>
                    <a:pt x="4938" y="0"/>
                    <a:pt x="4460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5" name="Google Shape;8945;p37"/>
            <p:cNvSpPr/>
            <p:nvPr/>
          </p:nvSpPr>
          <p:spPr>
            <a:xfrm rot="-5400000" flipH="1">
              <a:off x="6383663" y="3214874"/>
              <a:ext cx="243950" cy="624575"/>
            </a:xfrm>
            <a:custGeom>
              <a:avLst/>
              <a:gdLst/>
              <a:ahLst/>
              <a:cxnLst/>
              <a:rect l="l" t="t" r="r" b="b"/>
              <a:pathLst>
                <a:path w="9758" h="24983" extrusionOk="0">
                  <a:moveTo>
                    <a:pt x="1" y="0"/>
                  </a:moveTo>
                  <a:cubicBezTo>
                    <a:pt x="4" y="3"/>
                    <a:pt x="7" y="6"/>
                    <a:pt x="10" y="9"/>
                  </a:cubicBezTo>
                  <a:lnTo>
                    <a:pt x="10" y="9"/>
                  </a:lnTo>
                  <a:cubicBezTo>
                    <a:pt x="7" y="4"/>
                    <a:pt x="4" y="1"/>
                    <a:pt x="1" y="0"/>
                  </a:cubicBezTo>
                  <a:close/>
                  <a:moveTo>
                    <a:pt x="10" y="9"/>
                  </a:moveTo>
                  <a:cubicBezTo>
                    <a:pt x="175" y="294"/>
                    <a:pt x="482" y="6723"/>
                    <a:pt x="1996" y="9857"/>
                  </a:cubicBezTo>
                  <a:cubicBezTo>
                    <a:pt x="2254" y="10385"/>
                    <a:pt x="2537" y="10571"/>
                    <a:pt x="2803" y="10571"/>
                  </a:cubicBezTo>
                  <a:cubicBezTo>
                    <a:pt x="3170" y="10571"/>
                    <a:pt x="3506" y="10215"/>
                    <a:pt x="3701" y="9920"/>
                  </a:cubicBezTo>
                  <a:lnTo>
                    <a:pt x="3701" y="9920"/>
                  </a:lnTo>
                  <a:cubicBezTo>
                    <a:pt x="3646" y="11689"/>
                    <a:pt x="3592" y="13566"/>
                    <a:pt x="4100" y="15053"/>
                  </a:cubicBezTo>
                  <a:cubicBezTo>
                    <a:pt x="4294" y="15673"/>
                    <a:pt x="4580" y="15877"/>
                    <a:pt x="4874" y="15877"/>
                  </a:cubicBezTo>
                  <a:cubicBezTo>
                    <a:pt x="5444" y="15877"/>
                    <a:pt x="6040" y="15107"/>
                    <a:pt x="6040" y="15107"/>
                  </a:cubicBezTo>
                  <a:cubicBezTo>
                    <a:pt x="6276" y="15107"/>
                    <a:pt x="7183" y="22461"/>
                    <a:pt x="9704" y="24982"/>
                  </a:cubicBezTo>
                  <a:cubicBezTo>
                    <a:pt x="9758" y="22860"/>
                    <a:pt x="9595" y="20675"/>
                    <a:pt x="9259" y="18562"/>
                  </a:cubicBezTo>
                  <a:cubicBezTo>
                    <a:pt x="8452" y="13711"/>
                    <a:pt x="6666" y="8814"/>
                    <a:pt x="3973" y="4715"/>
                  </a:cubicBezTo>
                  <a:cubicBezTo>
                    <a:pt x="2832" y="2951"/>
                    <a:pt x="1484" y="1547"/>
                    <a:pt x="10" y="9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6" name="Google Shape;8946;p37"/>
            <p:cNvSpPr/>
            <p:nvPr/>
          </p:nvSpPr>
          <p:spPr>
            <a:xfrm rot="-5400000" flipH="1">
              <a:off x="6345150" y="3252950"/>
              <a:ext cx="321775" cy="623775"/>
            </a:xfrm>
            <a:custGeom>
              <a:avLst/>
              <a:gdLst/>
              <a:ahLst/>
              <a:cxnLst/>
              <a:rect l="l" t="t" r="r" b="b"/>
              <a:pathLst>
                <a:path w="12871" h="24951" extrusionOk="0">
                  <a:moveTo>
                    <a:pt x="10492" y="13813"/>
                  </a:moveTo>
                  <a:cubicBezTo>
                    <a:pt x="10493" y="13813"/>
                    <a:pt x="10493" y="13813"/>
                    <a:pt x="10493" y="13813"/>
                  </a:cubicBezTo>
                  <a:lnTo>
                    <a:pt x="10493" y="13813"/>
                  </a:lnTo>
                  <a:cubicBezTo>
                    <a:pt x="10492" y="13813"/>
                    <a:pt x="10490" y="13814"/>
                    <a:pt x="10489" y="13815"/>
                  </a:cubicBezTo>
                  <a:cubicBezTo>
                    <a:pt x="10489" y="13813"/>
                    <a:pt x="10490" y="13813"/>
                    <a:pt x="10492" y="13813"/>
                  </a:cubicBezTo>
                  <a:close/>
                  <a:moveTo>
                    <a:pt x="38" y="1"/>
                  </a:moveTo>
                  <a:cubicBezTo>
                    <a:pt x="12" y="1"/>
                    <a:pt x="0" y="5"/>
                    <a:pt x="6" y="13"/>
                  </a:cubicBezTo>
                  <a:cubicBezTo>
                    <a:pt x="1475" y="1555"/>
                    <a:pt x="2853" y="3269"/>
                    <a:pt x="3996" y="5037"/>
                  </a:cubicBezTo>
                  <a:cubicBezTo>
                    <a:pt x="6671" y="9136"/>
                    <a:pt x="8448" y="13760"/>
                    <a:pt x="9246" y="18557"/>
                  </a:cubicBezTo>
                  <a:cubicBezTo>
                    <a:pt x="9582" y="20607"/>
                    <a:pt x="9754" y="22783"/>
                    <a:pt x="9700" y="24950"/>
                  </a:cubicBezTo>
                  <a:cubicBezTo>
                    <a:pt x="12871" y="22596"/>
                    <a:pt x="10856" y="14013"/>
                    <a:pt x="10508" y="13816"/>
                  </a:cubicBezTo>
                  <a:lnTo>
                    <a:pt x="10508" y="13816"/>
                  </a:lnTo>
                  <a:cubicBezTo>
                    <a:pt x="10606" y="13844"/>
                    <a:pt x="11054" y="14043"/>
                    <a:pt x="11457" y="14043"/>
                  </a:cubicBezTo>
                  <a:cubicBezTo>
                    <a:pt x="11937" y="14043"/>
                    <a:pt x="12351" y="13760"/>
                    <a:pt x="12030" y="12563"/>
                  </a:cubicBezTo>
                  <a:cubicBezTo>
                    <a:pt x="11468" y="10623"/>
                    <a:pt x="9926" y="8800"/>
                    <a:pt x="8385" y="7540"/>
                  </a:cubicBezTo>
                  <a:lnTo>
                    <a:pt x="8385" y="7540"/>
                  </a:lnTo>
                  <a:cubicBezTo>
                    <a:pt x="8461" y="7547"/>
                    <a:pt x="8546" y="7552"/>
                    <a:pt x="8636" y="7552"/>
                  </a:cubicBezTo>
                  <a:cubicBezTo>
                    <a:pt x="9209" y="7552"/>
                    <a:pt x="9944" y="7333"/>
                    <a:pt x="9364" y="6007"/>
                  </a:cubicBezTo>
                  <a:cubicBezTo>
                    <a:pt x="7240" y="1656"/>
                    <a:pt x="571" y="1"/>
                    <a:pt x="38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7" name="Google Shape;8947;p37"/>
            <p:cNvSpPr/>
            <p:nvPr/>
          </p:nvSpPr>
          <p:spPr>
            <a:xfrm rot="-5400000" flipH="1">
              <a:off x="5975813" y="3610488"/>
              <a:ext cx="879400" cy="450725"/>
            </a:xfrm>
            <a:custGeom>
              <a:avLst/>
              <a:gdLst/>
              <a:ahLst/>
              <a:cxnLst/>
              <a:rect l="l" t="t" r="r" b="b"/>
              <a:pathLst>
                <a:path w="35176" h="18029" extrusionOk="0">
                  <a:moveTo>
                    <a:pt x="4" y="1"/>
                  </a:moveTo>
                  <a:cubicBezTo>
                    <a:pt x="3" y="1"/>
                    <a:pt x="2" y="1"/>
                    <a:pt x="1" y="1"/>
                  </a:cubicBezTo>
                  <a:cubicBezTo>
                    <a:pt x="5" y="1"/>
                    <a:pt x="10" y="2"/>
                    <a:pt x="15" y="2"/>
                  </a:cubicBezTo>
                  <a:lnTo>
                    <a:pt x="15" y="2"/>
                  </a:lnTo>
                  <a:cubicBezTo>
                    <a:pt x="11" y="1"/>
                    <a:pt x="7" y="1"/>
                    <a:pt x="4" y="1"/>
                  </a:cubicBezTo>
                  <a:close/>
                  <a:moveTo>
                    <a:pt x="15" y="2"/>
                  </a:moveTo>
                  <a:cubicBezTo>
                    <a:pt x="465" y="122"/>
                    <a:pt x="7333" y="6990"/>
                    <a:pt x="12070" y="8960"/>
                  </a:cubicBezTo>
                  <a:cubicBezTo>
                    <a:pt x="12415" y="9081"/>
                    <a:pt x="12703" y="9134"/>
                    <a:pt x="12941" y="9134"/>
                  </a:cubicBezTo>
                  <a:cubicBezTo>
                    <a:pt x="14042" y="9134"/>
                    <a:pt x="14100" y="8009"/>
                    <a:pt x="14011" y="7301"/>
                  </a:cubicBezTo>
                  <a:lnTo>
                    <a:pt x="14011" y="7301"/>
                  </a:lnTo>
                  <a:cubicBezTo>
                    <a:pt x="15724" y="9296"/>
                    <a:pt x="17493" y="11409"/>
                    <a:pt x="19488" y="12551"/>
                  </a:cubicBezTo>
                  <a:cubicBezTo>
                    <a:pt x="19917" y="12807"/>
                    <a:pt x="20261" y="12912"/>
                    <a:pt x="20537" y="12912"/>
                  </a:cubicBezTo>
                  <a:cubicBezTo>
                    <a:pt x="21798" y="12912"/>
                    <a:pt x="21646" y="10728"/>
                    <a:pt x="21646" y="10728"/>
                  </a:cubicBezTo>
                  <a:cubicBezTo>
                    <a:pt x="21650" y="10725"/>
                    <a:pt x="21657" y="10723"/>
                    <a:pt x="21665" y="10723"/>
                  </a:cubicBezTo>
                  <a:cubicBezTo>
                    <a:pt x="22185" y="10723"/>
                    <a:pt x="30060" y="17689"/>
                    <a:pt x="35175" y="18028"/>
                  </a:cubicBezTo>
                  <a:cubicBezTo>
                    <a:pt x="35175" y="18010"/>
                    <a:pt x="35175" y="18010"/>
                    <a:pt x="35157" y="18001"/>
                  </a:cubicBezTo>
                  <a:cubicBezTo>
                    <a:pt x="33108" y="15562"/>
                    <a:pt x="31058" y="13376"/>
                    <a:pt x="28610" y="11381"/>
                  </a:cubicBezTo>
                  <a:cubicBezTo>
                    <a:pt x="23079" y="6884"/>
                    <a:pt x="16513" y="3519"/>
                    <a:pt x="9613" y="1633"/>
                  </a:cubicBezTo>
                  <a:cubicBezTo>
                    <a:pt x="6588" y="773"/>
                    <a:pt x="3148" y="284"/>
                    <a:pt x="15" y="2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8" name="Google Shape;8948;p37"/>
            <p:cNvSpPr/>
            <p:nvPr/>
          </p:nvSpPr>
          <p:spPr>
            <a:xfrm rot="-5400000" flipH="1">
              <a:off x="5919175" y="3585175"/>
              <a:ext cx="910350" cy="533500"/>
            </a:xfrm>
            <a:custGeom>
              <a:avLst/>
              <a:gdLst/>
              <a:ahLst/>
              <a:cxnLst/>
              <a:rect l="l" t="t" r="r" b="b"/>
              <a:pathLst>
                <a:path w="36414" h="21340" extrusionOk="0">
                  <a:moveTo>
                    <a:pt x="25222" y="8326"/>
                  </a:moveTo>
                  <a:cubicBezTo>
                    <a:pt x="25222" y="8326"/>
                    <a:pt x="25222" y="8326"/>
                    <a:pt x="25222" y="8327"/>
                  </a:cubicBezTo>
                  <a:cubicBezTo>
                    <a:pt x="25221" y="8327"/>
                    <a:pt x="25221" y="8326"/>
                    <a:pt x="25222" y="8326"/>
                  </a:cubicBezTo>
                  <a:close/>
                  <a:moveTo>
                    <a:pt x="11680" y="0"/>
                  </a:moveTo>
                  <a:cubicBezTo>
                    <a:pt x="5824" y="0"/>
                    <a:pt x="0" y="3272"/>
                    <a:pt x="221" y="3357"/>
                  </a:cubicBezTo>
                  <a:cubicBezTo>
                    <a:pt x="3422" y="3648"/>
                    <a:pt x="6505" y="4219"/>
                    <a:pt x="9534" y="5017"/>
                  </a:cubicBezTo>
                  <a:cubicBezTo>
                    <a:pt x="16435" y="6894"/>
                    <a:pt x="22882" y="10204"/>
                    <a:pt x="28414" y="14720"/>
                  </a:cubicBezTo>
                  <a:cubicBezTo>
                    <a:pt x="30808" y="16715"/>
                    <a:pt x="33093" y="18945"/>
                    <a:pt x="35151" y="21339"/>
                  </a:cubicBezTo>
                  <a:cubicBezTo>
                    <a:pt x="36413" y="15705"/>
                    <a:pt x="26065" y="8385"/>
                    <a:pt x="25269" y="8308"/>
                  </a:cubicBezTo>
                  <a:lnTo>
                    <a:pt x="25269" y="8308"/>
                  </a:lnTo>
                  <a:cubicBezTo>
                    <a:pt x="25673" y="8165"/>
                    <a:pt x="28404" y="7198"/>
                    <a:pt x="25675" y="5470"/>
                  </a:cubicBezTo>
                  <a:cubicBezTo>
                    <a:pt x="23379" y="4061"/>
                    <a:pt x="20370" y="3516"/>
                    <a:pt x="17605" y="3516"/>
                  </a:cubicBezTo>
                  <a:cubicBezTo>
                    <a:pt x="17345" y="3516"/>
                    <a:pt x="17088" y="3520"/>
                    <a:pt x="16834" y="3530"/>
                  </a:cubicBezTo>
                  <a:cubicBezTo>
                    <a:pt x="17568" y="3013"/>
                    <a:pt x="18711" y="1879"/>
                    <a:pt x="16317" y="846"/>
                  </a:cubicBezTo>
                  <a:cubicBezTo>
                    <a:pt x="14848" y="240"/>
                    <a:pt x="13263" y="0"/>
                    <a:pt x="11680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9" name="Google Shape;8949;p37"/>
            <p:cNvSpPr/>
            <p:nvPr/>
          </p:nvSpPr>
          <p:spPr>
            <a:xfrm rot="-5400000" flipH="1">
              <a:off x="6946088" y="3569463"/>
              <a:ext cx="122675" cy="102500"/>
            </a:xfrm>
            <a:custGeom>
              <a:avLst/>
              <a:gdLst/>
              <a:ahLst/>
              <a:cxnLst/>
              <a:rect l="l" t="t" r="r" b="b"/>
              <a:pathLst>
                <a:path w="4907" h="4100" fill="none" extrusionOk="0">
                  <a:moveTo>
                    <a:pt x="0" y="1"/>
                  </a:moveTo>
                  <a:lnTo>
                    <a:pt x="4906" y="409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0" name="Google Shape;8950;p37"/>
            <p:cNvSpPr/>
            <p:nvPr/>
          </p:nvSpPr>
          <p:spPr>
            <a:xfrm rot="-5400000" flipH="1">
              <a:off x="6991100" y="3606975"/>
              <a:ext cx="1375" cy="51275"/>
            </a:xfrm>
            <a:custGeom>
              <a:avLst/>
              <a:gdLst/>
              <a:ahLst/>
              <a:cxnLst/>
              <a:rect l="l" t="t" r="r" b="b"/>
              <a:pathLst>
                <a:path w="55" h="2051" fill="none" extrusionOk="0">
                  <a:moveTo>
                    <a:pt x="55" y="1"/>
                  </a:moveTo>
                  <a:lnTo>
                    <a:pt x="0" y="205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1" name="Google Shape;8951;p37"/>
            <p:cNvSpPr/>
            <p:nvPr/>
          </p:nvSpPr>
          <p:spPr>
            <a:xfrm rot="-5400000" flipH="1">
              <a:off x="6970563" y="3576263"/>
              <a:ext cx="34050" cy="2975"/>
            </a:xfrm>
            <a:custGeom>
              <a:avLst/>
              <a:gdLst/>
              <a:ahLst/>
              <a:cxnLst/>
              <a:rect l="l" t="t" r="r" b="b"/>
              <a:pathLst>
                <a:path w="1362" h="119" fill="none" extrusionOk="0">
                  <a:moveTo>
                    <a:pt x="1361" y="1"/>
                  </a:moveTo>
                  <a:lnTo>
                    <a:pt x="1" y="11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2" name="Google Shape;8952;p37"/>
            <p:cNvSpPr/>
            <p:nvPr/>
          </p:nvSpPr>
          <p:spPr>
            <a:xfrm rot="-5400000" flipH="1">
              <a:off x="7275725" y="3714550"/>
              <a:ext cx="11350" cy="159850"/>
            </a:xfrm>
            <a:custGeom>
              <a:avLst/>
              <a:gdLst/>
              <a:ahLst/>
              <a:cxnLst/>
              <a:rect l="l" t="t" r="r" b="b"/>
              <a:pathLst>
                <a:path w="454" h="6394" fill="none" extrusionOk="0">
                  <a:moveTo>
                    <a:pt x="454" y="0"/>
                  </a:moveTo>
                  <a:lnTo>
                    <a:pt x="0" y="639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3" name="Google Shape;8953;p37"/>
            <p:cNvSpPr/>
            <p:nvPr/>
          </p:nvSpPr>
          <p:spPr>
            <a:xfrm rot="-5400000" flipH="1">
              <a:off x="7260525" y="3799550"/>
              <a:ext cx="41500" cy="28600"/>
            </a:xfrm>
            <a:custGeom>
              <a:avLst/>
              <a:gdLst/>
              <a:ahLst/>
              <a:cxnLst/>
              <a:rect l="l" t="t" r="r" b="b"/>
              <a:pathLst>
                <a:path w="1660" h="1144" fill="none" extrusionOk="0">
                  <a:moveTo>
                    <a:pt x="1660" y="1"/>
                  </a:moveTo>
                  <a:lnTo>
                    <a:pt x="1" y="114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4" name="Google Shape;8954;p37"/>
            <p:cNvSpPr/>
            <p:nvPr/>
          </p:nvSpPr>
          <p:spPr>
            <a:xfrm rot="-5400000" flipH="1">
              <a:off x="7222900" y="3773275"/>
              <a:ext cx="22675" cy="25625"/>
            </a:xfrm>
            <a:custGeom>
              <a:avLst/>
              <a:gdLst/>
              <a:ahLst/>
              <a:cxnLst/>
              <a:rect l="l" t="t" r="r" b="b"/>
              <a:pathLst>
                <a:path w="907" h="1025" fill="none" extrusionOk="0">
                  <a:moveTo>
                    <a:pt x="907" y="102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5" name="Google Shape;8955;p37"/>
            <p:cNvSpPr/>
            <p:nvPr/>
          </p:nvSpPr>
          <p:spPr>
            <a:xfrm rot="-5400000" flipH="1">
              <a:off x="6833413" y="4260888"/>
              <a:ext cx="122675" cy="102950"/>
            </a:xfrm>
            <a:custGeom>
              <a:avLst/>
              <a:gdLst/>
              <a:ahLst/>
              <a:cxnLst/>
              <a:rect l="l" t="t" r="r" b="b"/>
              <a:pathLst>
                <a:path w="4907" h="4118" fill="none" extrusionOk="0">
                  <a:moveTo>
                    <a:pt x="4907" y="1"/>
                  </a:moveTo>
                  <a:lnTo>
                    <a:pt x="1" y="4118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6" name="Google Shape;8956;p37"/>
            <p:cNvSpPr/>
            <p:nvPr/>
          </p:nvSpPr>
          <p:spPr>
            <a:xfrm rot="-5400000" flipH="1">
              <a:off x="6883288" y="4320963"/>
              <a:ext cx="50125" cy="10000"/>
            </a:xfrm>
            <a:custGeom>
              <a:avLst/>
              <a:gdLst/>
              <a:ahLst/>
              <a:cxnLst/>
              <a:rect l="l" t="t" r="r" b="b"/>
              <a:pathLst>
                <a:path w="2005" h="400" fill="none" extrusionOk="0">
                  <a:moveTo>
                    <a:pt x="2005" y="400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7" name="Google Shape;8957;p37"/>
            <p:cNvSpPr/>
            <p:nvPr/>
          </p:nvSpPr>
          <p:spPr>
            <a:xfrm rot="-5400000" flipH="1">
              <a:off x="6854163" y="4322888"/>
              <a:ext cx="2750" cy="33125"/>
            </a:xfrm>
            <a:custGeom>
              <a:avLst/>
              <a:gdLst/>
              <a:ahLst/>
              <a:cxnLst/>
              <a:rect l="l" t="t" r="r" b="b"/>
              <a:pathLst>
                <a:path w="110" h="1325" fill="none" extrusionOk="0">
                  <a:moveTo>
                    <a:pt x="1" y="1324"/>
                  </a:moveTo>
                  <a:lnTo>
                    <a:pt x="110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8" name="Google Shape;8958;p37"/>
            <p:cNvSpPr/>
            <p:nvPr/>
          </p:nvSpPr>
          <p:spPr>
            <a:xfrm rot="-5400000" flipH="1">
              <a:off x="6682313" y="3551888"/>
              <a:ext cx="676050" cy="847425"/>
            </a:xfrm>
            <a:custGeom>
              <a:avLst/>
              <a:gdLst/>
              <a:ahLst/>
              <a:cxnLst/>
              <a:rect l="l" t="t" r="r" b="b"/>
              <a:pathLst>
                <a:path w="27042" h="33897" fill="none" extrusionOk="0">
                  <a:moveTo>
                    <a:pt x="2513" y="3021"/>
                  </a:moveTo>
                  <a:cubicBezTo>
                    <a:pt x="11708" y="1"/>
                    <a:pt x="21628" y="5015"/>
                    <a:pt x="24657" y="14265"/>
                  </a:cubicBezTo>
                  <a:cubicBezTo>
                    <a:pt x="27042" y="21628"/>
                    <a:pt x="23052" y="29562"/>
                    <a:pt x="15698" y="31965"/>
                  </a:cubicBezTo>
                  <a:cubicBezTo>
                    <a:pt x="9812" y="33897"/>
                    <a:pt x="3492" y="30651"/>
                    <a:pt x="1543" y="24775"/>
                  </a:cubicBezTo>
                  <a:cubicBezTo>
                    <a:pt x="1" y="20041"/>
                    <a:pt x="2567" y="15017"/>
                    <a:pt x="7301" y="13476"/>
                  </a:cubicBezTo>
                  <a:cubicBezTo>
                    <a:pt x="11064" y="12215"/>
                    <a:pt x="15117" y="14265"/>
                    <a:pt x="16369" y="18101"/>
                  </a:cubicBezTo>
                  <a:cubicBezTo>
                    <a:pt x="17339" y="21120"/>
                    <a:pt x="15689" y="24376"/>
                    <a:pt x="12714" y="25337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9" name="Google Shape;8959;p37"/>
            <p:cNvSpPr/>
            <p:nvPr/>
          </p:nvSpPr>
          <p:spPr>
            <a:xfrm rot="-5400000" flipH="1">
              <a:off x="6677225" y="3878000"/>
              <a:ext cx="149650" cy="168000"/>
            </a:xfrm>
            <a:custGeom>
              <a:avLst/>
              <a:gdLst/>
              <a:ahLst/>
              <a:cxnLst/>
              <a:rect l="l" t="t" r="r" b="b"/>
              <a:pathLst>
                <a:path w="5986" h="6720" fill="none" extrusionOk="0">
                  <a:moveTo>
                    <a:pt x="2975" y="0"/>
                  </a:moveTo>
                  <a:cubicBezTo>
                    <a:pt x="4000" y="336"/>
                    <a:pt x="4852" y="1088"/>
                    <a:pt x="5306" y="2158"/>
                  </a:cubicBezTo>
                  <a:cubicBezTo>
                    <a:pt x="5986" y="3700"/>
                    <a:pt x="5251" y="5532"/>
                    <a:pt x="3655" y="6212"/>
                  </a:cubicBezTo>
                  <a:cubicBezTo>
                    <a:pt x="2395" y="6720"/>
                    <a:pt x="962" y="6148"/>
                    <a:pt x="400" y="4897"/>
                  </a:cubicBezTo>
                  <a:cubicBezTo>
                    <a:pt x="1" y="3863"/>
                    <a:pt x="454" y="2730"/>
                    <a:pt x="1434" y="2322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0" name="Google Shape;8960;p37"/>
            <p:cNvSpPr/>
            <p:nvPr/>
          </p:nvSpPr>
          <p:spPr>
            <a:xfrm rot="-5400000" flipH="1">
              <a:off x="6706188" y="3907863"/>
              <a:ext cx="38550" cy="34375"/>
            </a:xfrm>
            <a:custGeom>
              <a:avLst/>
              <a:gdLst/>
              <a:ahLst/>
              <a:cxnLst/>
              <a:rect l="l" t="t" r="r" b="b"/>
              <a:pathLst>
                <a:path w="1542" h="1375" extrusionOk="0">
                  <a:moveTo>
                    <a:pt x="771" y="0"/>
                  </a:moveTo>
                  <a:cubicBezTo>
                    <a:pt x="704" y="0"/>
                    <a:pt x="637" y="11"/>
                    <a:pt x="572" y="33"/>
                  </a:cubicBezTo>
                  <a:cubicBezTo>
                    <a:pt x="227" y="160"/>
                    <a:pt x="0" y="549"/>
                    <a:pt x="118" y="894"/>
                  </a:cubicBezTo>
                  <a:cubicBezTo>
                    <a:pt x="208" y="1172"/>
                    <a:pt x="497" y="1375"/>
                    <a:pt x="795" y="1375"/>
                  </a:cubicBezTo>
                  <a:cubicBezTo>
                    <a:pt x="857" y="1375"/>
                    <a:pt x="919" y="1366"/>
                    <a:pt x="980" y="1347"/>
                  </a:cubicBezTo>
                  <a:cubicBezTo>
                    <a:pt x="1315" y="1230"/>
                    <a:pt x="1542" y="840"/>
                    <a:pt x="1433" y="486"/>
                  </a:cubicBezTo>
                  <a:cubicBezTo>
                    <a:pt x="1337" y="198"/>
                    <a:pt x="1061" y="0"/>
                    <a:pt x="771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1" name="Google Shape;8961;p37"/>
            <p:cNvSpPr/>
            <p:nvPr/>
          </p:nvSpPr>
          <p:spPr>
            <a:xfrm rot="-5400000" flipH="1">
              <a:off x="6152763" y="3375063"/>
              <a:ext cx="68700" cy="68725"/>
            </a:xfrm>
            <a:custGeom>
              <a:avLst/>
              <a:gdLst/>
              <a:ahLst/>
              <a:cxnLst/>
              <a:rect l="l" t="t" r="r" b="b"/>
              <a:pathLst>
                <a:path w="2748" h="2749" extrusionOk="0">
                  <a:moveTo>
                    <a:pt x="1379" y="1"/>
                  </a:moveTo>
                  <a:cubicBezTo>
                    <a:pt x="626" y="1"/>
                    <a:pt x="0" y="636"/>
                    <a:pt x="0" y="1370"/>
                  </a:cubicBezTo>
                  <a:cubicBezTo>
                    <a:pt x="0" y="2123"/>
                    <a:pt x="626" y="2748"/>
                    <a:pt x="1379" y="2748"/>
                  </a:cubicBezTo>
                  <a:cubicBezTo>
                    <a:pt x="2122" y="2748"/>
                    <a:pt x="2748" y="2114"/>
                    <a:pt x="2748" y="1370"/>
                  </a:cubicBezTo>
                  <a:cubicBezTo>
                    <a:pt x="2748" y="636"/>
                    <a:pt x="2122" y="1"/>
                    <a:pt x="1379" y="1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2" name="Google Shape;8962;p37"/>
            <p:cNvSpPr/>
            <p:nvPr/>
          </p:nvSpPr>
          <p:spPr>
            <a:xfrm rot="-5400000" flipH="1">
              <a:off x="6417950" y="4413300"/>
              <a:ext cx="43100" cy="43200"/>
            </a:xfrm>
            <a:custGeom>
              <a:avLst/>
              <a:gdLst/>
              <a:ahLst/>
              <a:cxnLst/>
              <a:rect l="l" t="t" r="r" b="b"/>
              <a:pathLst>
                <a:path w="1724" h="1728" extrusionOk="0">
                  <a:moveTo>
                    <a:pt x="935" y="1"/>
                  </a:moveTo>
                  <a:cubicBezTo>
                    <a:pt x="911" y="1"/>
                    <a:pt x="887" y="2"/>
                    <a:pt x="862" y="4"/>
                  </a:cubicBezTo>
                  <a:cubicBezTo>
                    <a:pt x="400" y="4"/>
                    <a:pt x="1" y="403"/>
                    <a:pt x="1" y="866"/>
                  </a:cubicBezTo>
                  <a:cubicBezTo>
                    <a:pt x="1" y="1328"/>
                    <a:pt x="400" y="1727"/>
                    <a:pt x="862" y="1727"/>
                  </a:cubicBezTo>
                  <a:cubicBezTo>
                    <a:pt x="1334" y="1727"/>
                    <a:pt x="1723" y="1319"/>
                    <a:pt x="1723" y="866"/>
                  </a:cubicBezTo>
                  <a:cubicBezTo>
                    <a:pt x="1723" y="384"/>
                    <a:pt x="1373" y="1"/>
                    <a:pt x="935" y="1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859;p36"/>
          <p:cNvSpPr txBox="1">
            <a:spLocks/>
          </p:cNvSpPr>
          <p:nvPr/>
        </p:nvSpPr>
        <p:spPr>
          <a:xfrm>
            <a:off x="3260243" y="449201"/>
            <a:ext cx="3183439" cy="416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r>
              <a:rPr lang="fr-FR" sz="2000" dirty="0" smtClean="0"/>
              <a:t>NOS </a:t>
            </a:r>
            <a:r>
              <a:rPr lang="fr-FR" sz="2000" dirty="0" smtClean="0"/>
              <a:t>OBJECTIFS</a:t>
            </a:r>
            <a:endParaRPr lang="fr-FR" sz="20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877" y="865226"/>
            <a:ext cx="2136166" cy="20329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8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8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8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8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8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8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86" grpId="0"/>
      <p:bldP spid="8887" grpId="0"/>
      <p:bldP spid="8888" grpId="0"/>
      <p:bldP spid="8889" grpId="0"/>
      <p:bldP spid="8890" grpId="0"/>
      <p:bldP spid="889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55" name="Google Shape;9155;p39"/>
          <p:cNvGrpSpPr/>
          <p:nvPr/>
        </p:nvGrpSpPr>
        <p:grpSpPr>
          <a:xfrm>
            <a:off x="3655450" y="3404850"/>
            <a:ext cx="4348975" cy="348900"/>
            <a:chOff x="3960250" y="3404850"/>
            <a:chExt cx="4348975" cy="348900"/>
          </a:xfrm>
        </p:grpSpPr>
        <p:sp>
          <p:nvSpPr>
            <p:cNvPr id="9156" name="Google Shape;9156;p39"/>
            <p:cNvSpPr/>
            <p:nvPr/>
          </p:nvSpPr>
          <p:spPr>
            <a:xfrm>
              <a:off x="3960250" y="3404850"/>
              <a:ext cx="4259720" cy="348899"/>
            </a:xfrm>
            <a:custGeom>
              <a:avLst/>
              <a:gdLst/>
              <a:ahLst/>
              <a:cxnLst/>
              <a:rect l="l" t="t" r="r" b="b"/>
              <a:pathLst>
                <a:path w="58901" h="8642" extrusionOk="0">
                  <a:moveTo>
                    <a:pt x="0" y="0"/>
                  </a:moveTo>
                  <a:lnTo>
                    <a:pt x="4331" y="4310"/>
                  </a:lnTo>
                  <a:lnTo>
                    <a:pt x="0" y="8641"/>
                  </a:lnTo>
                  <a:lnTo>
                    <a:pt x="58900" y="8641"/>
                  </a:lnTo>
                  <a:lnTo>
                    <a:pt x="54590" y="4310"/>
                  </a:lnTo>
                  <a:lnTo>
                    <a:pt x="589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7" name="Google Shape;9157;p39"/>
            <p:cNvSpPr/>
            <p:nvPr/>
          </p:nvSpPr>
          <p:spPr>
            <a:xfrm>
              <a:off x="6947825" y="3404850"/>
              <a:ext cx="1361400" cy="348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58" name="Google Shape;9158;p39"/>
          <p:cNvSpPr txBox="1">
            <a:spLocks noGrp="1"/>
          </p:cNvSpPr>
          <p:nvPr>
            <p:ph type="subTitle" idx="1"/>
          </p:nvPr>
        </p:nvSpPr>
        <p:spPr>
          <a:xfrm>
            <a:off x="3725350" y="3360775"/>
            <a:ext cx="4259700" cy="5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Nous utilisons la méthode AGILE (Scrum)</a:t>
            </a:r>
            <a:endParaRPr dirty="0"/>
          </a:p>
        </p:txBody>
      </p:sp>
      <p:sp>
        <p:nvSpPr>
          <p:cNvPr id="9159" name="Google Shape;9159;p39"/>
          <p:cNvSpPr txBox="1">
            <a:spLocks noGrp="1"/>
          </p:cNvSpPr>
          <p:nvPr>
            <p:ph type="title"/>
          </p:nvPr>
        </p:nvSpPr>
        <p:spPr>
          <a:xfrm>
            <a:off x="3320800" y="1809750"/>
            <a:ext cx="4580100" cy="13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Méthodologie utilisée</a:t>
            </a:r>
            <a:endParaRPr dirty="0"/>
          </a:p>
        </p:txBody>
      </p:sp>
      <p:grpSp>
        <p:nvGrpSpPr>
          <p:cNvPr id="9236" name="Google Shape;9236;p39"/>
          <p:cNvGrpSpPr/>
          <p:nvPr/>
        </p:nvGrpSpPr>
        <p:grpSpPr>
          <a:xfrm>
            <a:off x="572793" y="3061438"/>
            <a:ext cx="631719" cy="613313"/>
            <a:chOff x="442675" y="3019908"/>
            <a:chExt cx="433248" cy="420625"/>
          </a:xfrm>
        </p:grpSpPr>
        <p:sp>
          <p:nvSpPr>
            <p:cNvPr id="9237" name="Google Shape;9237;p39"/>
            <p:cNvSpPr/>
            <p:nvPr/>
          </p:nvSpPr>
          <p:spPr>
            <a:xfrm>
              <a:off x="515159" y="3019908"/>
              <a:ext cx="198569" cy="195671"/>
            </a:xfrm>
            <a:custGeom>
              <a:avLst/>
              <a:gdLst/>
              <a:ahLst/>
              <a:cxnLst/>
              <a:rect l="l" t="t" r="r" b="b"/>
              <a:pathLst>
                <a:path w="3838" h="3782" extrusionOk="0">
                  <a:moveTo>
                    <a:pt x="2710" y="0"/>
                  </a:moveTo>
                  <a:cubicBezTo>
                    <a:pt x="2599" y="0"/>
                    <a:pt x="2485" y="15"/>
                    <a:pt x="2369" y="45"/>
                  </a:cubicBezTo>
                  <a:cubicBezTo>
                    <a:pt x="2002" y="179"/>
                    <a:pt x="1836" y="379"/>
                    <a:pt x="1769" y="546"/>
                  </a:cubicBezTo>
                  <a:cubicBezTo>
                    <a:pt x="1613" y="457"/>
                    <a:pt x="1428" y="412"/>
                    <a:pt x="1243" y="412"/>
                  </a:cubicBezTo>
                  <a:cubicBezTo>
                    <a:pt x="1150" y="412"/>
                    <a:pt x="1057" y="423"/>
                    <a:pt x="968" y="446"/>
                  </a:cubicBezTo>
                  <a:cubicBezTo>
                    <a:pt x="401" y="613"/>
                    <a:pt x="1" y="1180"/>
                    <a:pt x="201" y="1880"/>
                  </a:cubicBezTo>
                  <a:cubicBezTo>
                    <a:pt x="301" y="2180"/>
                    <a:pt x="401" y="2380"/>
                    <a:pt x="635" y="2581"/>
                  </a:cubicBezTo>
                  <a:cubicBezTo>
                    <a:pt x="968" y="2881"/>
                    <a:pt x="2369" y="3615"/>
                    <a:pt x="2536" y="3715"/>
                  </a:cubicBezTo>
                  <a:lnTo>
                    <a:pt x="2703" y="3781"/>
                  </a:lnTo>
                  <a:lnTo>
                    <a:pt x="2803" y="3615"/>
                  </a:lnTo>
                  <a:cubicBezTo>
                    <a:pt x="2870" y="3448"/>
                    <a:pt x="3637" y="2047"/>
                    <a:pt x="3737" y="1680"/>
                  </a:cubicBezTo>
                  <a:cubicBezTo>
                    <a:pt x="3837" y="1380"/>
                    <a:pt x="3837" y="1113"/>
                    <a:pt x="3737" y="846"/>
                  </a:cubicBezTo>
                  <a:cubicBezTo>
                    <a:pt x="3628" y="300"/>
                    <a:pt x="3206" y="0"/>
                    <a:pt x="2710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8" name="Google Shape;9238;p39"/>
            <p:cNvSpPr/>
            <p:nvPr/>
          </p:nvSpPr>
          <p:spPr>
            <a:xfrm>
              <a:off x="603215" y="3244862"/>
              <a:ext cx="198517" cy="195671"/>
            </a:xfrm>
            <a:custGeom>
              <a:avLst/>
              <a:gdLst/>
              <a:ahLst/>
              <a:cxnLst/>
              <a:rect l="l" t="t" r="r" b="b"/>
              <a:pathLst>
                <a:path w="3837" h="3782" extrusionOk="0">
                  <a:moveTo>
                    <a:pt x="1134" y="1"/>
                  </a:moveTo>
                  <a:lnTo>
                    <a:pt x="1068" y="167"/>
                  </a:lnTo>
                  <a:cubicBezTo>
                    <a:pt x="968" y="267"/>
                    <a:pt x="234" y="1702"/>
                    <a:pt x="100" y="2102"/>
                  </a:cubicBezTo>
                  <a:cubicBezTo>
                    <a:pt x="0" y="2402"/>
                    <a:pt x="0" y="2669"/>
                    <a:pt x="100" y="2936"/>
                  </a:cubicBezTo>
                  <a:cubicBezTo>
                    <a:pt x="237" y="3482"/>
                    <a:pt x="641" y="3782"/>
                    <a:pt x="1130" y="3782"/>
                  </a:cubicBezTo>
                  <a:cubicBezTo>
                    <a:pt x="1239" y="3782"/>
                    <a:pt x="1352" y="3767"/>
                    <a:pt x="1468" y="3737"/>
                  </a:cubicBezTo>
                  <a:cubicBezTo>
                    <a:pt x="1835" y="3603"/>
                    <a:pt x="2002" y="3403"/>
                    <a:pt x="2102" y="3236"/>
                  </a:cubicBezTo>
                  <a:cubicBezTo>
                    <a:pt x="2223" y="3317"/>
                    <a:pt x="2381" y="3361"/>
                    <a:pt x="2553" y="3361"/>
                  </a:cubicBezTo>
                  <a:cubicBezTo>
                    <a:pt x="2665" y="3361"/>
                    <a:pt x="2784" y="3342"/>
                    <a:pt x="2902" y="3303"/>
                  </a:cubicBezTo>
                  <a:cubicBezTo>
                    <a:pt x="3436" y="3136"/>
                    <a:pt x="3836" y="2602"/>
                    <a:pt x="3636" y="1902"/>
                  </a:cubicBezTo>
                  <a:cubicBezTo>
                    <a:pt x="3569" y="1602"/>
                    <a:pt x="3436" y="1402"/>
                    <a:pt x="3236" y="1201"/>
                  </a:cubicBezTo>
                  <a:cubicBezTo>
                    <a:pt x="2902" y="901"/>
                    <a:pt x="1468" y="167"/>
                    <a:pt x="1301" y="67"/>
                  </a:cubicBezTo>
                  <a:lnTo>
                    <a:pt x="1134" y="1"/>
                  </a:ln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9" name="Google Shape;9239;p39"/>
            <p:cNvSpPr/>
            <p:nvPr/>
          </p:nvSpPr>
          <p:spPr>
            <a:xfrm>
              <a:off x="442675" y="3176672"/>
              <a:ext cx="203742" cy="188324"/>
            </a:xfrm>
            <a:custGeom>
              <a:avLst/>
              <a:gdLst/>
              <a:ahLst/>
              <a:cxnLst/>
              <a:rect l="l" t="t" r="r" b="b"/>
              <a:pathLst>
                <a:path w="3938" h="3640" extrusionOk="0">
                  <a:moveTo>
                    <a:pt x="1352" y="1"/>
                  </a:moveTo>
                  <a:cubicBezTo>
                    <a:pt x="1218" y="1"/>
                    <a:pt x="1085" y="18"/>
                    <a:pt x="935" y="51"/>
                  </a:cubicBezTo>
                  <a:cubicBezTo>
                    <a:pt x="268" y="218"/>
                    <a:pt x="1" y="818"/>
                    <a:pt x="134" y="1419"/>
                  </a:cubicBezTo>
                  <a:cubicBezTo>
                    <a:pt x="268" y="1819"/>
                    <a:pt x="501" y="1986"/>
                    <a:pt x="668" y="2052"/>
                  </a:cubicBezTo>
                  <a:cubicBezTo>
                    <a:pt x="535" y="2319"/>
                    <a:pt x="501" y="2553"/>
                    <a:pt x="601" y="2853"/>
                  </a:cubicBezTo>
                  <a:cubicBezTo>
                    <a:pt x="738" y="3291"/>
                    <a:pt x="1122" y="3639"/>
                    <a:pt x="1662" y="3639"/>
                  </a:cubicBezTo>
                  <a:cubicBezTo>
                    <a:pt x="1779" y="3639"/>
                    <a:pt x="1904" y="3623"/>
                    <a:pt x="2036" y="3587"/>
                  </a:cubicBezTo>
                  <a:cubicBezTo>
                    <a:pt x="2336" y="3520"/>
                    <a:pt x="2536" y="3387"/>
                    <a:pt x="2736" y="3187"/>
                  </a:cubicBezTo>
                  <a:cubicBezTo>
                    <a:pt x="3036" y="2853"/>
                    <a:pt x="3770" y="1419"/>
                    <a:pt x="3870" y="1252"/>
                  </a:cubicBezTo>
                  <a:lnTo>
                    <a:pt x="3937" y="1085"/>
                  </a:lnTo>
                  <a:lnTo>
                    <a:pt x="3770" y="1018"/>
                  </a:lnTo>
                  <a:cubicBezTo>
                    <a:pt x="3604" y="918"/>
                    <a:pt x="2203" y="184"/>
                    <a:pt x="1769" y="51"/>
                  </a:cubicBezTo>
                  <a:cubicBezTo>
                    <a:pt x="1619" y="18"/>
                    <a:pt x="1485" y="1"/>
                    <a:pt x="1352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0" name="Google Shape;9240;p39"/>
            <p:cNvSpPr/>
            <p:nvPr/>
          </p:nvSpPr>
          <p:spPr>
            <a:xfrm>
              <a:off x="672232" y="3094824"/>
              <a:ext cx="203691" cy="188945"/>
            </a:xfrm>
            <a:custGeom>
              <a:avLst/>
              <a:gdLst/>
              <a:ahLst/>
              <a:cxnLst/>
              <a:rect l="l" t="t" r="r" b="b"/>
              <a:pathLst>
                <a:path w="3937" h="3652" extrusionOk="0">
                  <a:moveTo>
                    <a:pt x="2316" y="0"/>
                  </a:moveTo>
                  <a:cubicBezTo>
                    <a:pt x="2196" y="0"/>
                    <a:pt x="2069" y="21"/>
                    <a:pt x="1935" y="65"/>
                  </a:cubicBezTo>
                  <a:cubicBezTo>
                    <a:pt x="1635" y="132"/>
                    <a:pt x="1435" y="265"/>
                    <a:pt x="1235" y="465"/>
                  </a:cubicBezTo>
                  <a:cubicBezTo>
                    <a:pt x="934" y="799"/>
                    <a:pt x="167" y="2233"/>
                    <a:pt x="101" y="2400"/>
                  </a:cubicBezTo>
                  <a:lnTo>
                    <a:pt x="0" y="2567"/>
                  </a:lnTo>
                  <a:lnTo>
                    <a:pt x="167" y="2634"/>
                  </a:lnTo>
                  <a:cubicBezTo>
                    <a:pt x="334" y="2734"/>
                    <a:pt x="1735" y="3468"/>
                    <a:pt x="2135" y="3601"/>
                  </a:cubicBezTo>
                  <a:cubicBezTo>
                    <a:pt x="2285" y="3634"/>
                    <a:pt x="2419" y="3651"/>
                    <a:pt x="2552" y="3651"/>
                  </a:cubicBezTo>
                  <a:cubicBezTo>
                    <a:pt x="2686" y="3651"/>
                    <a:pt x="2819" y="3634"/>
                    <a:pt x="2969" y="3601"/>
                  </a:cubicBezTo>
                  <a:cubicBezTo>
                    <a:pt x="3636" y="3434"/>
                    <a:pt x="3937" y="2834"/>
                    <a:pt x="3770" y="2233"/>
                  </a:cubicBezTo>
                  <a:cubicBezTo>
                    <a:pt x="3636" y="1833"/>
                    <a:pt x="3436" y="1666"/>
                    <a:pt x="3269" y="1600"/>
                  </a:cubicBezTo>
                  <a:cubicBezTo>
                    <a:pt x="3403" y="1399"/>
                    <a:pt x="3436" y="1099"/>
                    <a:pt x="3336" y="799"/>
                  </a:cubicBezTo>
                  <a:cubicBezTo>
                    <a:pt x="3201" y="367"/>
                    <a:pt x="2826" y="0"/>
                    <a:pt x="2316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1" name="Google Shape;9241;p39"/>
          <p:cNvSpPr/>
          <p:nvPr/>
        </p:nvSpPr>
        <p:spPr>
          <a:xfrm>
            <a:off x="922451" y="2539474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3" name="Google Shape;9273;p39"/>
          <p:cNvSpPr/>
          <p:nvPr/>
        </p:nvSpPr>
        <p:spPr>
          <a:xfrm>
            <a:off x="3219525" y="4218675"/>
            <a:ext cx="101275" cy="94626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4" name="Google Shape;9274;p39"/>
          <p:cNvSpPr/>
          <p:nvPr/>
        </p:nvSpPr>
        <p:spPr>
          <a:xfrm>
            <a:off x="2630600" y="742200"/>
            <a:ext cx="101275" cy="94626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5" name="Google Shape;9275;p39"/>
          <p:cNvSpPr/>
          <p:nvPr/>
        </p:nvSpPr>
        <p:spPr>
          <a:xfrm>
            <a:off x="5669376" y="1531049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6" name="Google Shape;9276;p39"/>
          <p:cNvSpPr/>
          <p:nvPr/>
        </p:nvSpPr>
        <p:spPr>
          <a:xfrm>
            <a:off x="2050575" y="2463300"/>
            <a:ext cx="122625" cy="190500"/>
          </a:xfrm>
          <a:custGeom>
            <a:avLst/>
            <a:gdLst/>
            <a:ahLst/>
            <a:cxnLst/>
            <a:rect l="l" t="t" r="r" b="b"/>
            <a:pathLst>
              <a:path w="4905" h="7620" extrusionOk="0">
                <a:moveTo>
                  <a:pt x="1309" y="7310"/>
                </a:moveTo>
                <a:lnTo>
                  <a:pt x="0" y="7620"/>
                </a:lnTo>
                <a:lnTo>
                  <a:pt x="261" y="5572"/>
                </a:lnTo>
                <a:lnTo>
                  <a:pt x="738" y="2119"/>
                </a:lnTo>
                <a:lnTo>
                  <a:pt x="1190" y="0"/>
                </a:lnTo>
                <a:lnTo>
                  <a:pt x="4905" y="357"/>
                </a:lnTo>
                <a:lnTo>
                  <a:pt x="2643" y="66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grpSp>
        <p:nvGrpSpPr>
          <p:cNvPr id="52" name="Google Shape;9242;p39"/>
          <p:cNvGrpSpPr/>
          <p:nvPr/>
        </p:nvGrpSpPr>
        <p:grpSpPr>
          <a:xfrm rot="2123348" flipH="1">
            <a:off x="1341523" y="1462735"/>
            <a:ext cx="1605772" cy="799996"/>
            <a:chOff x="4266650" y="1004263"/>
            <a:chExt cx="1605846" cy="800033"/>
          </a:xfrm>
        </p:grpSpPr>
        <p:sp>
          <p:nvSpPr>
            <p:cNvPr id="53" name="Google Shape;9243;p39"/>
            <p:cNvSpPr/>
            <p:nvPr/>
          </p:nvSpPr>
          <p:spPr>
            <a:xfrm>
              <a:off x="5469300" y="1442668"/>
              <a:ext cx="403196" cy="247518"/>
            </a:xfrm>
            <a:custGeom>
              <a:avLst/>
              <a:gdLst/>
              <a:ahLst/>
              <a:cxnLst/>
              <a:rect l="l" t="t" r="r" b="b"/>
              <a:pathLst>
                <a:path w="9632" h="5913" extrusionOk="0">
                  <a:moveTo>
                    <a:pt x="3712" y="0"/>
                  </a:moveTo>
                  <a:cubicBezTo>
                    <a:pt x="1730" y="0"/>
                    <a:pt x="0" y="859"/>
                    <a:pt x="25" y="859"/>
                  </a:cubicBezTo>
                  <a:cubicBezTo>
                    <a:pt x="58" y="859"/>
                    <a:pt x="1359" y="3961"/>
                    <a:pt x="3727" y="5129"/>
                  </a:cubicBezTo>
                  <a:cubicBezTo>
                    <a:pt x="4862" y="5672"/>
                    <a:pt x="6003" y="5912"/>
                    <a:pt x="6949" y="5912"/>
                  </a:cubicBezTo>
                  <a:cubicBezTo>
                    <a:pt x="8035" y="5912"/>
                    <a:pt x="8864" y="5597"/>
                    <a:pt x="9131" y="5062"/>
                  </a:cubicBezTo>
                  <a:cubicBezTo>
                    <a:pt x="9632" y="4095"/>
                    <a:pt x="8498" y="1459"/>
                    <a:pt x="5829" y="392"/>
                  </a:cubicBezTo>
                  <a:cubicBezTo>
                    <a:pt x="5136" y="106"/>
                    <a:pt x="4408" y="0"/>
                    <a:pt x="3712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244;p39"/>
            <p:cNvSpPr/>
            <p:nvPr/>
          </p:nvSpPr>
          <p:spPr>
            <a:xfrm>
              <a:off x="5255268" y="1432537"/>
              <a:ext cx="279332" cy="371759"/>
            </a:xfrm>
            <a:custGeom>
              <a:avLst/>
              <a:gdLst/>
              <a:ahLst/>
              <a:cxnLst/>
              <a:rect l="l" t="t" r="r" b="b"/>
              <a:pathLst>
                <a:path w="6673" h="8881" extrusionOk="0">
                  <a:moveTo>
                    <a:pt x="1969" y="0"/>
                  </a:moveTo>
                  <a:cubicBezTo>
                    <a:pt x="1936" y="0"/>
                    <a:pt x="1" y="2469"/>
                    <a:pt x="801" y="4870"/>
                  </a:cubicBezTo>
                  <a:cubicBezTo>
                    <a:pt x="1573" y="7185"/>
                    <a:pt x="3367" y="8880"/>
                    <a:pt x="4392" y="8880"/>
                  </a:cubicBezTo>
                  <a:cubicBezTo>
                    <a:pt x="4431" y="8880"/>
                    <a:pt x="4468" y="8878"/>
                    <a:pt x="4504" y="8873"/>
                  </a:cubicBezTo>
                  <a:cubicBezTo>
                    <a:pt x="5438" y="8807"/>
                    <a:pt x="6672" y="6505"/>
                    <a:pt x="6105" y="4003"/>
                  </a:cubicBezTo>
                  <a:cubicBezTo>
                    <a:pt x="5471" y="1468"/>
                    <a:pt x="1969" y="0"/>
                    <a:pt x="1969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245;p39"/>
            <p:cNvSpPr/>
            <p:nvPr/>
          </p:nvSpPr>
          <p:spPr>
            <a:xfrm>
              <a:off x="5233710" y="1161031"/>
              <a:ext cx="390261" cy="254258"/>
            </a:xfrm>
            <a:custGeom>
              <a:avLst/>
              <a:gdLst/>
              <a:ahLst/>
              <a:cxnLst/>
              <a:rect l="l" t="t" r="r" b="b"/>
              <a:pathLst>
                <a:path w="9323" h="6074" extrusionOk="0">
                  <a:moveTo>
                    <a:pt x="416" y="5852"/>
                  </a:moveTo>
                  <a:cubicBezTo>
                    <a:pt x="416" y="5852"/>
                    <a:pt x="416" y="5852"/>
                    <a:pt x="416" y="5852"/>
                  </a:cubicBezTo>
                  <a:cubicBezTo>
                    <a:pt x="416" y="5852"/>
                    <a:pt x="416" y="5852"/>
                    <a:pt x="416" y="5852"/>
                  </a:cubicBezTo>
                  <a:close/>
                  <a:moveTo>
                    <a:pt x="6239" y="1"/>
                  </a:moveTo>
                  <a:cubicBezTo>
                    <a:pt x="4966" y="1"/>
                    <a:pt x="3421" y="351"/>
                    <a:pt x="2184" y="1182"/>
                  </a:cubicBezTo>
                  <a:cubicBezTo>
                    <a:pt x="0" y="2671"/>
                    <a:pt x="442" y="5800"/>
                    <a:pt x="416" y="5852"/>
                  </a:cubicBezTo>
                  <a:lnTo>
                    <a:pt x="416" y="5852"/>
                  </a:lnTo>
                  <a:cubicBezTo>
                    <a:pt x="417" y="5852"/>
                    <a:pt x="418" y="5851"/>
                    <a:pt x="420" y="5851"/>
                  </a:cubicBezTo>
                  <a:cubicBezTo>
                    <a:pt x="496" y="5851"/>
                    <a:pt x="1556" y="6074"/>
                    <a:pt x="2861" y="6074"/>
                  </a:cubicBezTo>
                  <a:cubicBezTo>
                    <a:pt x="3991" y="6074"/>
                    <a:pt x="5304" y="5907"/>
                    <a:pt x="6320" y="5285"/>
                  </a:cubicBezTo>
                  <a:cubicBezTo>
                    <a:pt x="8588" y="3851"/>
                    <a:pt x="9322" y="1416"/>
                    <a:pt x="8488" y="615"/>
                  </a:cubicBezTo>
                  <a:cubicBezTo>
                    <a:pt x="8116" y="228"/>
                    <a:pt x="7266" y="1"/>
                    <a:pt x="6239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246;p39"/>
            <p:cNvSpPr/>
            <p:nvPr/>
          </p:nvSpPr>
          <p:spPr>
            <a:xfrm>
              <a:off x="4955087" y="1350114"/>
              <a:ext cx="303025" cy="353884"/>
            </a:xfrm>
            <a:custGeom>
              <a:avLst/>
              <a:gdLst/>
              <a:ahLst/>
              <a:cxnLst/>
              <a:rect l="l" t="t" r="r" b="b"/>
              <a:pathLst>
                <a:path w="7239" h="8454" extrusionOk="0">
                  <a:moveTo>
                    <a:pt x="1670" y="0"/>
                  </a:moveTo>
                  <a:cubicBezTo>
                    <a:pt x="1669" y="0"/>
                    <a:pt x="1668" y="1"/>
                    <a:pt x="1668" y="1"/>
                  </a:cubicBezTo>
                  <a:cubicBezTo>
                    <a:pt x="1668" y="1"/>
                    <a:pt x="0" y="2670"/>
                    <a:pt x="1101" y="4938"/>
                  </a:cubicBezTo>
                  <a:cubicBezTo>
                    <a:pt x="2112" y="7055"/>
                    <a:pt x="4111" y="8454"/>
                    <a:pt x="5141" y="8454"/>
                  </a:cubicBezTo>
                  <a:cubicBezTo>
                    <a:pt x="5198" y="8454"/>
                    <a:pt x="5253" y="8449"/>
                    <a:pt x="5304" y="8441"/>
                  </a:cubicBezTo>
                  <a:cubicBezTo>
                    <a:pt x="6271" y="8174"/>
                    <a:pt x="7239" y="5939"/>
                    <a:pt x="6305" y="3570"/>
                  </a:cubicBezTo>
                  <a:cubicBezTo>
                    <a:pt x="5384" y="1169"/>
                    <a:pt x="1770" y="0"/>
                    <a:pt x="1670" y="0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247;p39"/>
            <p:cNvSpPr/>
            <p:nvPr/>
          </p:nvSpPr>
          <p:spPr>
            <a:xfrm>
              <a:off x="4905231" y="1069733"/>
              <a:ext cx="384986" cy="262755"/>
            </a:xfrm>
            <a:custGeom>
              <a:avLst/>
              <a:gdLst/>
              <a:ahLst/>
              <a:cxnLst/>
              <a:rect l="l" t="t" r="r" b="b"/>
              <a:pathLst>
                <a:path w="9197" h="6277" extrusionOk="0">
                  <a:moveTo>
                    <a:pt x="6345" y="1"/>
                  </a:moveTo>
                  <a:cubicBezTo>
                    <a:pt x="4972" y="1"/>
                    <a:pt x="3247" y="433"/>
                    <a:pt x="1992" y="1462"/>
                  </a:cubicBezTo>
                  <a:cubicBezTo>
                    <a:pt x="1" y="3121"/>
                    <a:pt x="749" y="6266"/>
                    <a:pt x="757" y="6266"/>
                  </a:cubicBezTo>
                  <a:cubicBezTo>
                    <a:pt x="757" y="6266"/>
                    <a:pt x="757" y="6266"/>
                    <a:pt x="757" y="6266"/>
                  </a:cubicBezTo>
                  <a:cubicBezTo>
                    <a:pt x="757" y="6260"/>
                    <a:pt x="783" y="6258"/>
                    <a:pt x="832" y="6258"/>
                  </a:cubicBezTo>
                  <a:cubicBezTo>
                    <a:pt x="979" y="6258"/>
                    <a:pt x="1331" y="6277"/>
                    <a:pt x="1805" y="6277"/>
                  </a:cubicBezTo>
                  <a:cubicBezTo>
                    <a:pt x="3070" y="6277"/>
                    <a:pt x="5205" y="6143"/>
                    <a:pt x="6628" y="5165"/>
                  </a:cubicBezTo>
                  <a:cubicBezTo>
                    <a:pt x="8763" y="3664"/>
                    <a:pt x="9197" y="1262"/>
                    <a:pt x="8296" y="461"/>
                  </a:cubicBezTo>
                  <a:cubicBezTo>
                    <a:pt x="7913" y="167"/>
                    <a:pt x="7197" y="1"/>
                    <a:pt x="6345" y="1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248;p39"/>
            <p:cNvSpPr/>
            <p:nvPr/>
          </p:nvSpPr>
          <p:spPr>
            <a:xfrm>
              <a:off x="4654864" y="1305407"/>
              <a:ext cx="312820" cy="333624"/>
            </a:xfrm>
            <a:custGeom>
              <a:avLst/>
              <a:gdLst/>
              <a:ahLst/>
              <a:cxnLst/>
              <a:rect l="l" t="t" r="r" b="b"/>
              <a:pathLst>
                <a:path w="7473" h="7970" extrusionOk="0">
                  <a:moveTo>
                    <a:pt x="1340" y="1"/>
                  </a:moveTo>
                  <a:cubicBezTo>
                    <a:pt x="1336" y="1"/>
                    <a:pt x="1335" y="1"/>
                    <a:pt x="1335" y="2"/>
                  </a:cubicBezTo>
                  <a:cubicBezTo>
                    <a:pt x="1301" y="2"/>
                    <a:pt x="0" y="3004"/>
                    <a:pt x="1301" y="5139"/>
                  </a:cubicBezTo>
                  <a:cubicBezTo>
                    <a:pt x="2381" y="6930"/>
                    <a:pt x="4188" y="7969"/>
                    <a:pt x="5297" y="7969"/>
                  </a:cubicBezTo>
                  <a:cubicBezTo>
                    <a:pt x="5490" y="7969"/>
                    <a:pt x="5661" y="7938"/>
                    <a:pt x="5804" y="7874"/>
                  </a:cubicBezTo>
                  <a:cubicBezTo>
                    <a:pt x="6738" y="7507"/>
                    <a:pt x="7472" y="5172"/>
                    <a:pt x="6271" y="2904"/>
                  </a:cubicBezTo>
                  <a:cubicBezTo>
                    <a:pt x="5098" y="719"/>
                    <a:pt x="1501" y="1"/>
                    <a:pt x="1340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249;p39"/>
            <p:cNvSpPr/>
            <p:nvPr/>
          </p:nvSpPr>
          <p:spPr>
            <a:xfrm>
              <a:off x="4577338" y="1004263"/>
              <a:ext cx="363805" cy="297039"/>
            </a:xfrm>
            <a:custGeom>
              <a:avLst/>
              <a:gdLst/>
              <a:ahLst/>
              <a:cxnLst/>
              <a:rect l="l" t="t" r="r" b="b"/>
              <a:pathLst>
                <a:path w="8691" h="7096" extrusionOk="0">
                  <a:moveTo>
                    <a:pt x="6262" y="0"/>
                  </a:moveTo>
                  <a:cubicBezTo>
                    <a:pt x="4879" y="0"/>
                    <a:pt x="2978" y="627"/>
                    <a:pt x="1752" y="1992"/>
                  </a:cubicBezTo>
                  <a:cubicBezTo>
                    <a:pt x="0" y="3909"/>
                    <a:pt x="1098" y="7039"/>
                    <a:pt x="1086" y="7095"/>
                  </a:cubicBezTo>
                  <a:lnTo>
                    <a:pt x="1086" y="7095"/>
                  </a:lnTo>
                  <a:cubicBezTo>
                    <a:pt x="1139" y="7061"/>
                    <a:pt x="4702" y="6982"/>
                    <a:pt x="6622" y="5228"/>
                  </a:cubicBezTo>
                  <a:cubicBezTo>
                    <a:pt x="8524" y="3493"/>
                    <a:pt x="8690" y="1058"/>
                    <a:pt x="7690" y="358"/>
                  </a:cubicBezTo>
                  <a:cubicBezTo>
                    <a:pt x="7383" y="122"/>
                    <a:pt x="6873" y="0"/>
                    <a:pt x="6262" y="0"/>
                  </a:cubicBezTo>
                  <a:close/>
                  <a:moveTo>
                    <a:pt x="1086" y="7095"/>
                  </a:moveTo>
                  <a:cubicBezTo>
                    <a:pt x="1085" y="7095"/>
                    <a:pt x="1085" y="7095"/>
                    <a:pt x="1085" y="7096"/>
                  </a:cubicBezTo>
                  <a:cubicBezTo>
                    <a:pt x="1085" y="7096"/>
                    <a:pt x="1086" y="7095"/>
                    <a:pt x="1086" y="7095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250;p39"/>
            <p:cNvSpPr/>
            <p:nvPr/>
          </p:nvSpPr>
          <p:spPr>
            <a:xfrm>
              <a:off x="5482905" y="1481389"/>
              <a:ext cx="326759" cy="146677"/>
            </a:xfrm>
            <a:custGeom>
              <a:avLst/>
              <a:gdLst/>
              <a:ahLst/>
              <a:cxnLst/>
              <a:rect l="l" t="t" r="r" b="b"/>
              <a:pathLst>
                <a:path w="7806" h="3504" fill="none" extrusionOk="0">
                  <a:moveTo>
                    <a:pt x="7806" y="3503"/>
                  </a:moveTo>
                  <a:cubicBezTo>
                    <a:pt x="5804" y="2336"/>
                    <a:pt x="2335" y="8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251;p39"/>
            <p:cNvSpPr/>
            <p:nvPr/>
          </p:nvSpPr>
          <p:spPr>
            <a:xfrm>
              <a:off x="5693714" y="1544221"/>
              <a:ext cx="90836" cy="26581"/>
            </a:xfrm>
            <a:custGeom>
              <a:avLst/>
              <a:gdLst/>
              <a:ahLst/>
              <a:cxnLst/>
              <a:rect l="l" t="t" r="r" b="b"/>
              <a:pathLst>
                <a:path w="2170" h="635" fill="none" extrusionOk="0">
                  <a:moveTo>
                    <a:pt x="2136" y="1"/>
                  </a:moveTo>
                  <a:cubicBezTo>
                    <a:pt x="2169" y="1"/>
                    <a:pt x="168" y="601"/>
                    <a:pt x="1" y="6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252;p39"/>
            <p:cNvSpPr/>
            <p:nvPr/>
          </p:nvSpPr>
          <p:spPr>
            <a:xfrm>
              <a:off x="5616942" y="1535849"/>
              <a:ext cx="32148" cy="71246"/>
            </a:xfrm>
            <a:custGeom>
              <a:avLst/>
              <a:gdLst/>
              <a:ahLst/>
              <a:cxnLst/>
              <a:rect l="l" t="t" r="r" b="b"/>
              <a:pathLst>
                <a:path w="768" h="1702" fill="none" extrusionOk="0">
                  <a:moveTo>
                    <a:pt x="0" y="1"/>
                  </a:moveTo>
                  <a:cubicBezTo>
                    <a:pt x="267" y="534"/>
                    <a:pt x="501" y="1135"/>
                    <a:pt x="768" y="17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253;p39"/>
            <p:cNvSpPr/>
            <p:nvPr/>
          </p:nvSpPr>
          <p:spPr>
            <a:xfrm>
              <a:off x="5343259" y="1471635"/>
              <a:ext cx="90794" cy="262546"/>
            </a:xfrm>
            <a:custGeom>
              <a:avLst/>
              <a:gdLst/>
              <a:ahLst/>
              <a:cxnLst/>
              <a:rect l="l" t="t" r="r" b="b"/>
              <a:pathLst>
                <a:path w="2169" h="6272" fill="none" extrusionOk="0">
                  <a:moveTo>
                    <a:pt x="2169" y="6271"/>
                  </a:moveTo>
                  <a:cubicBezTo>
                    <a:pt x="1568" y="4170"/>
                    <a:pt x="868" y="2068"/>
                    <a:pt x="0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254;p39"/>
            <p:cNvSpPr/>
            <p:nvPr/>
          </p:nvSpPr>
          <p:spPr>
            <a:xfrm>
              <a:off x="5399100" y="1621035"/>
              <a:ext cx="79618" cy="48892"/>
            </a:xfrm>
            <a:custGeom>
              <a:avLst/>
              <a:gdLst/>
              <a:ahLst/>
              <a:cxnLst/>
              <a:rect l="l" t="t" r="r" b="b"/>
              <a:pathLst>
                <a:path w="1902" h="1168" fill="none" extrusionOk="0">
                  <a:moveTo>
                    <a:pt x="1902" y="1168"/>
                  </a:moveTo>
                  <a:cubicBezTo>
                    <a:pt x="1835" y="1101"/>
                    <a:pt x="34" y="0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9255;p39"/>
            <p:cNvSpPr/>
            <p:nvPr/>
          </p:nvSpPr>
          <p:spPr>
            <a:xfrm>
              <a:off x="5339072" y="1545644"/>
              <a:ext cx="34953" cy="61450"/>
            </a:xfrm>
            <a:custGeom>
              <a:avLst/>
              <a:gdLst/>
              <a:ahLst/>
              <a:cxnLst/>
              <a:rect l="l" t="t" r="r" b="b"/>
              <a:pathLst>
                <a:path w="835" h="1468" fill="none" extrusionOk="0">
                  <a:moveTo>
                    <a:pt x="834" y="0"/>
                  </a:moveTo>
                  <a:cubicBezTo>
                    <a:pt x="567" y="501"/>
                    <a:pt x="300" y="968"/>
                    <a:pt x="0" y="14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9256;p39"/>
            <p:cNvSpPr/>
            <p:nvPr/>
          </p:nvSpPr>
          <p:spPr>
            <a:xfrm>
              <a:off x="5288798" y="1230059"/>
              <a:ext cx="251369" cy="146636"/>
            </a:xfrm>
            <a:custGeom>
              <a:avLst/>
              <a:gdLst/>
              <a:ahLst/>
              <a:cxnLst/>
              <a:rect l="l" t="t" r="r" b="b"/>
              <a:pathLst>
                <a:path w="6005" h="3503" fill="none" extrusionOk="0">
                  <a:moveTo>
                    <a:pt x="6005" y="0"/>
                  </a:moveTo>
                  <a:cubicBezTo>
                    <a:pt x="3937" y="1168"/>
                    <a:pt x="1935" y="2302"/>
                    <a:pt x="0" y="3503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257;p39"/>
            <p:cNvSpPr/>
            <p:nvPr/>
          </p:nvSpPr>
          <p:spPr>
            <a:xfrm>
              <a:off x="5432631" y="1209128"/>
              <a:ext cx="9795" cy="83804"/>
            </a:xfrm>
            <a:custGeom>
              <a:avLst/>
              <a:gdLst/>
              <a:ahLst/>
              <a:cxnLst/>
              <a:rect l="l" t="t" r="r" b="b"/>
              <a:pathLst>
                <a:path w="234" h="2002" fill="none" extrusionOk="0">
                  <a:moveTo>
                    <a:pt x="234" y="0"/>
                  </a:moveTo>
                  <a:cubicBezTo>
                    <a:pt x="234" y="134"/>
                    <a:pt x="0" y="2002"/>
                    <a:pt x="0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258;p39"/>
            <p:cNvSpPr/>
            <p:nvPr/>
          </p:nvSpPr>
          <p:spPr>
            <a:xfrm>
              <a:off x="5360003" y="1333370"/>
              <a:ext cx="86608" cy="15404"/>
            </a:xfrm>
            <a:custGeom>
              <a:avLst/>
              <a:gdLst/>
              <a:ahLst/>
              <a:cxnLst/>
              <a:rect l="l" t="t" r="r" b="b"/>
              <a:pathLst>
                <a:path w="2069" h="368" fill="none" extrusionOk="0">
                  <a:moveTo>
                    <a:pt x="1" y="1"/>
                  </a:moveTo>
                  <a:cubicBezTo>
                    <a:pt x="734" y="134"/>
                    <a:pt x="1402" y="234"/>
                    <a:pt x="2069" y="3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259;p39"/>
            <p:cNvSpPr/>
            <p:nvPr/>
          </p:nvSpPr>
          <p:spPr>
            <a:xfrm>
              <a:off x="5033282" y="1390635"/>
              <a:ext cx="124282" cy="245802"/>
            </a:xfrm>
            <a:custGeom>
              <a:avLst/>
              <a:gdLst/>
              <a:ahLst/>
              <a:cxnLst/>
              <a:rect l="l" t="t" r="r" b="b"/>
              <a:pathLst>
                <a:path w="2969" h="5872" fill="none" extrusionOk="0">
                  <a:moveTo>
                    <a:pt x="2969" y="5871"/>
                  </a:moveTo>
                  <a:cubicBezTo>
                    <a:pt x="2102" y="3870"/>
                    <a:pt x="1134" y="19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260;p39"/>
            <p:cNvSpPr/>
            <p:nvPr/>
          </p:nvSpPr>
          <p:spPr>
            <a:xfrm>
              <a:off x="5108673" y="1528858"/>
              <a:ext cx="87990" cy="40562"/>
            </a:xfrm>
            <a:custGeom>
              <a:avLst/>
              <a:gdLst/>
              <a:ahLst/>
              <a:cxnLst/>
              <a:rect l="l" t="t" r="r" b="b"/>
              <a:pathLst>
                <a:path w="2102" h="969" fill="none" extrusionOk="0">
                  <a:moveTo>
                    <a:pt x="2102" y="968"/>
                  </a:moveTo>
                  <a:cubicBezTo>
                    <a:pt x="1968" y="868"/>
                    <a:pt x="0" y="1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261;p39"/>
            <p:cNvSpPr/>
            <p:nvPr/>
          </p:nvSpPr>
          <p:spPr>
            <a:xfrm>
              <a:off x="5045840" y="1460458"/>
              <a:ext cx="27962" cy="64255"/>
            </a:xfrm>
            <a:custGeom>
              <a:avLst/>
              <a:gdLst/>
              <a:ahLst/>
              <a:cxnLst/>
              <a:rect l="l" t="t" r="r" b="b"/>
              <a:pathLst>
                <a:path w="668" h="1535" fill="none" extrusionOk="0">
                  <a:moveTo>
                    <a:pt x="667" y="0"/>
                  </a:moveTo>
                  <a:cubicBezTo>
                    <a:pt x="467" y="501"/>
                    <a:pt x="200" y="1001"/>
                    <a:pt x="0" y="15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9262;p39"/>
            <p:cNvSpPr/>
            <p:nvPr/>
          </p:nvSpPr>
          <p:spPr>
            <a:xfrm>
              <a:off x="4969026" y="1137882"/>
              <a:ext cx="236007" cy="163421"/>
            </a:xfrm>
            <a:custGeom>
              <a:avLst/>
              <a:gdLst/>
              <a:ahLst/>
              <a:cxnLst/>
              <a:rect l="l" t="t" r="r" b="b"/>
              <a:pathLst>
                <a:path w="5638" h="3904" fill="none" extrusionOk="0">
                  <a:moveTo>
                    <a:pt x="5638" y="1"/>
                  </a:moveTo>
                  <a:cubicBezTo>
                    <a:pt x="3670" y="1235"/>
                    <a:pt x="1802" y="2536"/>
                    <a:pt x="1" y="390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263;p39"/>
            <p:cNvSpPr/>
            <p:nvPr/>
          </p:nvSpPr>
          <p:spPr>
            <a:xfrm>
              <a:off x="5101682" y="1123942"/>
              <a:ext cx="2846" cy="83804"/>
            </a:xfrm>
            <a:custGeom>
              <a:avLst/>
              <a:gdLst/>
              <a:ahLst/>
              <a:cxnLst/>
              <a:rect l="l" t="t" r="r" b="b"/>
              <a:pathLst>
                <a:path w="68" h="2002" fill="none" extrusionOk="0">
                  <a:moveTo>
                    <a:pt x="67" y="0"/>
                  </a:moveTo>
                  <a:cubicBezTo>
                    <a:pt x="67" y="134"/>
                    <a:pt x="1" y="2002"/>
                    <a:pt x="1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9264;p39"/>
            <p:cNvSpPr/>
            <p:nvPr/>
          </p:nvSpPr>
          <p:spPr>
            <a:xfrm>
              <a:off x="5036045" y="1252412"/>
              <a:ext cx="89413" cy="9795"/>
            </a:xfrm>
            <a:custGeom>
              <a:avLst/>
              <a:gdLst/>
              <a:ahLst/>
              <a:cxnLst/>
              <a:rect l="l" t="t" r="r" b="b"/>
              <a:pathLst>
                <a:path w="2136" h="234" fill="none" extrusionOk="0">
                  <a:moveTo>
                    <a:pt x="1" y="0"/>
                  </a:moveTo>
                  <a:cubicBezTo>
                    <a:pt x="701" y="67"/>
                    <a:pt x="1402" y="134"/>
                    <a:pt x="2136" y="23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9265;p39"/>
            <p:cNvSpPr/>
            <p:nvPr/>
          </p:nvSpPr>
          <p:spPr>
            <a:xfrm>
              <a:off x="4723264" y="1338979"/>
              <a:ext cx="148059" cy="230439"/>
            </a:xfrm>
            <a:custGeom>
              <a:avLst/>
              <a:gdLst/>
              <a:ahLst/>
              <a:cxnLst/>
              <a:rect l="l" t="t" r="r" b="b"/>
              <a:pathLst>
                <a:path w="3537" h="5505" fill="none" extrusionOk="0">
                  <a:moveTo>
                    <a:pt x="3537" y="5504"/>
                  </a:moveTo>
                  <a:cubicBezTo>
                    <a:pt x="2469" y="3670"/>
                    <a:pt x="1302" y="1835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9266;p39"/>
            <p:cNvSpPr/>
            <p:nvPr/>
          </p:nvSpPr>
          <p:spPr>
            <a:xfrm>
              <a:off x="4811254" y="1468830"/>
              <a:ext cx="90794" cy="27962"/>
            </a:xfrm>
            <a:custGeom>
              <a:avLst/>
              <a:gdLst/>
              <a:ahLst/>
              <a:cxnLst/>
              <a:rect l="l" t="t" r="r" b="b"/>
              <a:pathLst>
                <a:path w="2169" h="668" fill="none" extrusionOk="0">
                  <a:moveTo>
                    <a:pt x="2168" y="668"/>
                  </a:moveTo>
                  <a:cubicBezTo>
                    <a:pt x="2035" y="634"/>
                    <a:pt x="0" y="1"/>
                    <a:pt x="0" y="67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9267;p39"/>
            <p:cNvSpPr/>
            <p:nvPr/>
          </p:nvSpPr>
          <p:spPr>
            <a:xfrm>
              <a:off x="4748422" y="1404617"/>
              <a:ext cx="19590" cy="68441"/>
            </a:xfrm>
            <a:custGeom>
              <a:avLst/>
              <a:gdLst/>
              <a:ahLst/>
              <a:cxnLst/>
              <a:rect l="l" t="t" r="r" b="b"/>
              <a:pathLst>
                <a:path w="468" h="1635" fill="none" extrusionOk="0">
                  <a:moveTo>
                    <a:pt x="467" y="0"/>
                  </a:moveTo>
                  <a:lnTo>
                    <a:pt x="0" y="1635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9268;p39"/>
            <p:cNvSpPr/>
            <p:nvPr/>
          </p:nvSpPr>
          <p:spPr>
            <a:xfrm>
              <a:off x="4649254" y="1063873"/>
              <a:ext cx="212314" cy="194147"/>
            </a:xfrm>
            <a:custGeom>
              <a:avLst/>
              <a:gdLst/>
              <a:ahLst/>
              <a:cxnLst/>
              <a:rect l="l" t="t" r="r" b="b"/>
              <a:pathLst>
                <a:path w="5072" h="4638" fill="none" extrusionOk="0">
                  <a:moveTo>
                    <a:pt x="5071" y="1"/>
                  </a:moveTo>
                  <a:cubicBezTo>
                    <a:pt x="3270" y="1469"/>
                    <a:pt x="1602" y="2970"/>
                    <a:pt x="1" y="463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9269;p39"/>
            <p:cNvSpPr/>
            <p:nvPr/>
          </p:nvSpPr>
          <p:spPr>
            <a:xfrm>
              <a:off x="4759598" y="1059687"/>
              <a:ext cx="6991" cy="85227"/>
            </a:xfrm>
            <a:custGeom>
              <a:avLst/>
              <a:gdLst/>
              <a:ahLst/>
              <a:cxnLst/>
              <a:rect l="l" t="t" r="r" b="b"/>
              <a:pathLst>
                <a:path w="167" h="2036" fill="none" extrusionOk="0">
                  <a:moveTo>
                    <a:pt x="0" y="1"/>
                  </a:moveTo>
                  <a:cubicBezTo>
                    <a:pt x="0" y="101"/>
                    <a:pt x="167" y="2036"/>
                    <a:pt x="167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9270;p39"/>
            <p:cNvSpPr/>
            <p:nvPr/>
          </p:nvSpPr>
          <p:spPr>
            <a:xfrm>
              <a:off x="4707901" y="1196528"/>
              <a:ext cx="86608" cy="2846"/>
            </a:xfrm>
            <a:custGeom>
              <a:avLst/>
              <a:gdLst/>
              <a:ahLst/>
              <a:cxnLst/>
              <a:rect l="l" t="t" r="r" b="b"/>
              <a:pathLst>
                <a:path w="2069" h="68" fill="none" extrusionOk="0">
                  <a:moveTo>
                    <a:pt x="1" y="68"/>
                  </a:moveTo>
                  <a:cubicBezTo>
                    <a:pt x="668" y="1"/>
                    <a:pt x="1368" y="1"/>
                    <a:pt x="2069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9271;p39"/>
            <p:cNvSpPr/>
            <p:nvPr/>
          </p:nvSpPr>
          <p:spPr>
            <a:xfrm>
              <a:off x="4308552" y="1276147"/>
              <a:ext cx="1182754" cy="209467"/>
            </a:xfrm>
            <a:custGeom>
              <a:avLst/>
              <a:gdLst/>
              <a:ahLst/>
              <a:cxnLst/>
              <a:rect l="l" t="t" r="r" b="b"/>
              <a:pathLst>
                <a:path w="28255" h="5004" fill="none" extrusionOk="0">
                  <a:moveTo>
                    <a:pt x="28254" y="5004"/>
                  </a:moveTo>
                  <a:cubicBezTo>
                    <a:pt x="19248" y="1401"/>
                    <a:pt x="8707" y="0"/>
                    <a:pt x="1" y="60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9272;p39"/>
            <p:cNvSpPr/>
            <p:nvPr/>
          </p:nvSpPr>
          <p:spPr>
            <a:xfrm>
              <a:off x="4266650" y="1264970"/>
              <a:ext cx="82464" cy="83804"/>
            </a:xfrm>
            <a:custGeom>
              <a:avLst/>
              <a:gdLst/>
              <a:ahLst/>
              <a:cxnLst/>
              <a:rect l="l" t="t" r="r" b="b"/>
              <a:pathLst>
                <a:path w="1970" h="2002" extrusionOk="0">
                  <a:moveTo>
                    <a:pt x="1002" y="0"/>
                  </a:moveTo>
                  <a:cubicBezTo>
                    <a:pt x="435" y="0"/>
                    <a:pt x="1" y="467"/>
                    <a:pt x="1" y="1001"/>
                  </a:cubicBezTo>
                  <a:cubicBezTo>
                    <a:pt x="1" y="1535"/>
                    <a:pt x="435" y="2002"/>
                    <a:pt x="1002" y="2002"/>
                  </a:cubicBezTo>
                  <a:cubicBezTo>
                    <a:pt x="1535" y="2002"/>
                    <a:pt x="1969" y="1535"/>
                    <a:pt x="1969" y="1001"/>
                  </a:cubicBezTo>
                  <a:cubicBezTo>
                    <a:pt x="1969" y="434"/>
                    <a:pt x="1535" y="0"/>
                    <a:pt x="1002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istory of St Patrick by Slidesgo">
  <a:themeElements>
    <a:clrScheme name="Simple Light">
      <a:dk1>
        <a:srgbClr val="2D9537"/>
      </a:dk1>
      <a:lt1>
        <a:srgbClr val="277D34"/>
      </a:lt1>
      <a:dk2>
        <a:srgbClr val="0B4925"/>
      </a:dk2>
      <a:lt2>
        <a:srgbClr val="083D20"/>
      </a:lt2>
      <a:accent1>
        <a:srgbClr val="042613"/>
      </a:accent1>
      <a:accent2>
        <a:srgbClr val="F6F6F7"/>
      </a:accent2>
      <a:accent3>
        <a:srgbClr val="FFF3C5"/>
      </a:accent3>
      <a:accent4>
        <a:srgbClr val="F6A81B"/>
      </a:accent4>
      <a:accent5>
        <a:srgbClr val="FFFFFF"/>
      </a:accent5>
      <a:accent6>
        <a:srgbClr val="FFFFFF"/>
      </a:accent6>
      <a:hlink>
        <a:srgbClr val="FFF3C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5421</TotalTime>
  <Words>451</Words>
  <Application>Microsoft Office PowerPoint</Application>
  <PresentationFormat>Affichage à l'écran (16:9)</PresentationFormat>
  <Paragraphs>62</Paragraphs>
  <Slides>21</Slides>
  <Notes>21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31" baseType="lpstr">
      <vt:lpstr>Castellar</vt:lpstr>
      <vt:lpstr>Wingdings</vt:lpstr>
      <vt:lpstr>Darker Grotesque SemiBold</vt:lpstr>
      <vt:lpstr>Arial</vt:lpstr>
      <vt:lpstr>Times New Roman</vt:lpstr>
      <vt:lpstr>Metrophobic</vt:lpstr>
      <vt:lpstr>Bebas Neue</vt:lpstr>
      <vt:lpstr>Anaheim</vt:lpstr>
      <vt:lpstr>Bungee</vt:lpstr>
      <vt:lpstr>History of St Patrick by Slidesgo</vt:lpstr>
      <vt:lpstr>Présentation PowerPoint</vt:lpstr>
      <vt:lpstr>MES DENREES “SUMA”</vt:lpstr>
      <vt:lpstr>LA Presentation en 5 etapes</vt:lpstr>
      <vt:lpstr>1- Contexte du projet</vt:lpstr>
      <vt:lpstr>problematique</vt:lpstr>
      <vt:lpstr>Présentation PowerPoint</vt:lpstr>
      <vt:lpstr>Application web dashboard</vt:lpstr>
      <vt:lpstr>géoLocaliser  les boutiques</vt:lpstr>
      <vt:lpstr>Méthodologie utilisée</vt:lpstr>
      <vt:lpstr>2 – ANNALYSE CONCEPTUELLE</vt:lpstr>
      <vt:lpstr>Diagrammes des cas d'utilisation </vt:lpstr>
      <vt:lpstr>Espace Boutiquier </vt:lpstr>
      <vt:lpstr> Diagramme de classes  </vt:lpstr>
      <vt:lpstr>Diagramme de séquence </vt:lpstr>
      <vt:lpstr>Procédure de commande </vt:lpstr>
      <vt:lpstr>Validation des boutiques  </vt:lpstr>
      <vt:lpstr>3- Environnements techniques</vt:lpstr>
      <vt:lpstr>4 - MAQUETTES</vt:lpstr>
      <vt:lpstr> – solutions </vt:lpstr>
      <vt:lpstr>conclusion</vt:lpstr>
      <vt:lpstr>Je vous remercie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 DENREES “SUMA”</dc:title>
  <dc:creator>Fadiala Sidibé</dc:creator>
  <cp:lastModifiedBy>Fadiala Sidibé</cp:lastModifiedBy>
  <cp:revision>54</cp:revision>
  <dcterms:modified xsi:type="dcterms:W3CDTF">2022-03-30T11:05:43Z</dcterms:modified>
</cp:coreProperties>
</file>